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59" r:id="rId5"/>
    <p:sldId id="260" r:id="rId6"/>
    <p:sldId id="263" r:id="rId7"/>
    <p:sldId id="261" r:id="rId8"/>
    <p:sldId id="265" r:id="rId9"/>
    <p:sldId id="266" r:id="rId10"/>
    <p:sldId id="270" r:id="rId11"/>
    <p:sldId id="267" r:id="rId12"/>
    <p:sldId id="269" r:id="rId13"/>
    <p:sldId id="268" r:id="rId14"/>
    <p:sldId id="271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A9C"/>
    <a:srgbClr val="81A4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3E1432-F60C-2348-94D7-7AC3F0F6ACEC}" v="50" dt="2024-05-20T12:36:06.1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67"/>
    <p:restoredTop sz="88705"/>
  </p:normalViewPr>
  <p:slideViewPr>
    <p:cSldViewPr snapToGrid="0">
      <p:cViewPr>
        <p:scale>
          <a:sx n="128" d="100"/>
          <a:sy n="128" d="100"/>
        </p:scale>
        <p:origin x="-4664" y="1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민규/컴퓨터공학부" userId="7ca9a9c3-650d-44fb-8070-e2f14e7ea8df" providerId="ADAL" clId="{C73E1432-F60C-2348-94D7-7AC3F0F6ACEC}"/>
    <pc:docChg chg="undo custSel addSld delSld modSld modMainMaster">
      <pc:chgData name="이민규/컴퓨터공학부" userId="7ca9a9c3-650d-44fb-8070-e2f14e7ea8df" providerId="ADAL" clId="{C73E1432-F60C-2348-94D7-7AC3F0F6ACEC}" dt="2024-05-20T12:36:31.503" v="2790"/>
      <pc:docMkLst>
        <pc:docMk/>
      </pc:docMkLst>
      <pc:sldChg chg="addSp delSp modSp mod">
        <pc:chgData name="이민규/컴퓨터공학부" userId="7ca9a9c3-650d-44fb-8070-e2f14e7ea8df" providerId="ADAL" clId="{C73E1432-F60C-2348-94D7-7AC3F0F6ACEC}" dt="2024-03-24T15:15:12.797" v="126" actId="20577"/>
        <pc:sldMkLst>
          <pc:docMk/>
          <pc:sldMk cId="3954597372" sldId="256"/>
        </pc:sldMkLst>
        <pc:spChg chg="mod">
          <ac:chgData name="이민규/컴퓨터공학부" userId="7ca9a9c3-650d-44fb-8070-e2f14e7ea8df" providerId="ADAL" clId="{C73E1432-F60C-2348-94D7-7AC3F0F6ACEC}" dt="2024-03-24T15:15:03.007" v="78" actId="20577"/>
          <ac:spMkLst>
            <pc:docMk/>
            <pc:sldMk cId="3954597372" sldId="256"/>
            <ac:spMk id="2" creationId="{0198DF0C-963A-259A-A52A-2DD5629114F6}"/>
          </ac:spMkLst>
        </pc:spChg>
        <pc:spChg chg="mod">
          <ac:chgData name="이민규/컴퓨터공학부" userId="7ca9a9c3-650d-44fb-8070-e2f14e7ea8df" providerId="ADAL" clId="{C73E1432-F60C-2348-94D7-7AC3F0F6ACEC}" dt="2024-03-24T15:15:12.797" v="126" actId="20577"/>
          <ac:spMkLst>
            <pc:docMk/>
            <pc:sldMk cId="3954597372" sldId="256"/>
            <ac:spMk id="3" creationId="{8D55BDF5-99EB-A7A0-0F02-4BD9238F8022}"/>
          </ac:spMkLst>
        </pc:spChg>
        <pc:spChg chg="add mod">
          <ac:chgData name="이민규/컴퓨터공학부" userId="7ca9a9c3-650d-44fb-8070-e2f14e7ea8df" providerId="ADAL" clId="{C73E1432-F60C-2348-94D7-7AC3F0F6ACEC}" dt="2024-03-24T15:14:41.547" v="13" actId="1076"/>
          <ac:spMkLst>
            <pc:docMk/>
            <pc:sldMk cId="3954597372" sldId="256"/>
            <ac:spMk id="6" creationId="{447C090B-5390-A641-E532-EA3B1F5B0401}"/>
          </ac:spMkLst>
        </pc:spChg>
        <pc:spChg chg="add mod">
          <ac:chgData name="이민규/컴퓨터공학부" userId="7ca9a9c3-650d-44fb-8070-e2f14e7ea8df" providerId="ADAL" clId="{C73E1432-F60C-2348-94D7-7AC3F0F6ACEC}" dt="2024-03-24T15:14:50.231" v="16" actId="1076"/>
          <ac:spMkLst>
            <pc:docMk/>
            <pc:sldMk cId="3954597372" sldId="256"/>
            <ac:spMk id="8" creationId="{D2AE6D15-705C-40DE-922B-09683EA55912}"/>
          </ac:spMkLst>
        </pc:spChg>
        <pc:spChg chg="del">
          <ac:chgData name="이민규/컴퓨터공학부" userId="7ca9a9c3-650d-44fb-8070-e2f14e7ea8df" providerId="ADAL" clId="{C73E1432-F60C-2348-94D7-7AC3F0F6ACEC}" dt="2024-03-24T15:14:08.100" v="2" actId="478"/>
          <ac:spMkLst>
            <pc:docMk/>
            <pc:sldMk cId="3954597372" sldId="256"/>
            <ac:spMk id="9" creationId="{E02EE0EB-F4C8-8EFB-A0B8-AC11C34A05B3}"/>
          </ac:spMkLst>
        </pc:spChg>
        <pc:spChg chg="del">
          <ac:chgData name="이민규/컴퓨터공학부" userId="7ca9a9c3-650d-44fb-8070-e2f14e7ea8df" providerId="ADAL" clId="{C73E1432-F60C-2348-94D7-7AC3F0F6ACEC}" dt="2024-03-24T15:14:10.442" v="3" actId="478"/>
          <ac:spMkLst>
            <pc:docMk/>
            <pc:sldMk cId="3954597372" sldId="256"/>
            <ac:spMk id="11" creationId="{F12155F1-3410-2E09-7D02-E87D705B2FBB}"/>
          </ac:spMkLst>
        </pc:spChg>
        <pc:spChg chg="del">
          <ac:chgData name="이민규/컴퓨터공학부" userId="7ca9a9c3-650d-44fb-8070-e2f14e7ea8df" providerId="ADAL" clId="{C73E1432-F60C-2348-94D7-7AC3F0F6ACEC}" dt="2024-03-24T15:14:11.734" v="4" actId="478"/>
          <ac:spMkLst>
            <pc:docMk/>
            <pc:sldMk cId="3954597372" sldId="256"/>
            <ac:spMk id="13" creationId="{535C9ECA-303E-8E30-CFC8-F85D54C3659C}"/>
          </ac:spMkLst>
        </pc:spChg>
        <pc:spChg chg="del">
          <ac:chgData name="이민규/컴퓨터공학부" userId="7ca9a9c3-650d-44fb-8070-e2f14e7ea8df" providerId="ADAL" clId="{C73E1432-F60C-2348-94D7-7AC3F0F6ACEC}" dt="2024-03-24T15:14:04.003" v="1" actId="478"/>
          <ac:spMkLst>
            <pc:docMk/>
            <pc:sldMk cId="3954597372" sldId="256"/>
            <ac:spMk id="15" creationId="{FEF97406-746C-A62C-3C66-4B259E999293}"/>
          </ac:spMkLst>
        </pc:spChg>
      </pc:sldChg>
      <pc:sldChg chg="addSp delSp modSp new mod">
        <pc:chgData name="이민규/컴퓨터공학부" userId="7ca9a9c3-650d-44fb-8070-e2f14e7ea8df" providerId="ADAL" clId="{C73E1432-F60C-2348-94D7-7AC3F0F6ACEC}" dt="2024-03-25T01:40:24.285" v="897" actId="1076"/>
        <pc:sldMkLst>
          <pc:docMk/>
          <pc:sldMk cId="4256581157" sldId="257"/>
        </pc:sldMkLst>
        <pc:spChg chg="mod">
          <ac:chgData name="이민규/컴퓨터공학부" userId="7ca9a9c3-650d-44fb-8070-e2f14e7ea8df" providerId="ADAL" clId="{C73E1432-F60C-2348-94D7-7AC3F0F6ACEC}" dt="2024-03-24T15:18:20.034" v="275" actId="20577"/>
          <ac:spMkLst>
            <pc:docMk/>
            <pc:sldMk cId="4256581157" sldId="257"/>
            <ac:spMk id="2" creationId="{4EBC55FF-05F2-44D5-ACF5-786BB1088E6A}"/>
          </ac:spMkLst>
        </pc:spChg>
        <pc:spChg chg="add mod">
          <ac:chgData name="이민규/컴퓨터공학부" userId="7ca9a9c3-650d-44fb-8070-e2f14e7ea8df" providerId="ADAL" clId="{C73E1432-F60C-2348-94D7-7AC3F0F6ACEC}" dt="2024-03-25T01:35:47.601" v="883" actId="404"/>
          <ac:spMkLst>
            <pc:docMk/>
            <pc:sldMk cId="4256581157" sldId="257"/>
            <ac:spMk id="4" creationId="{87C24D9B-FBB6-D8A8-D89F-CE15F99260A9}"/>
          </ac:spMkLst>
        </pc:spChg>
        <pc:spChg chg="add del mod">
          <ac:chgData name="이민규/컴퓨터공학부" userId="7ca9a9c3-650d-44fb-8070-e2f14e7ea8df" providerId="ADAL" clId="{C73E1432-F60C-2348-94D7-7AC3F0F6ACEC}" dt="2024-03-25T01:35:54.367" v="884" actId="21"/>
          <ac:spMkLst>
            <pc:docMk/>
            <pc:sldMk cId="4256581157" sldId="257"/>
            <ac:spMk id="6" creationId="{16ED7811-4ED3-FBE9-8298-64B60601D147}"/>
          </ac:spMkLst>
        </pc:spChg>
        <pc:spChg chg="add del mod">
          <ac:chgData name="이민규/컴퓨터공학부" userId="7ca9a9c3-650d-44fb-8070-e2f14e7ea8df" providerId="ADAL" clId="{C73E1432-F60C-2348-94D7-7AC3F0F6ACEC}" dt="2024-03-25T01:36:01.503" v="885" actId="21"/>
          <ac:spMkLst>
            <pc:docMk/>
            <pc:sldMk cId="4256581157" sldId="257"/>
            <ac:spMk id="11" creationId="{1C8F76DC-B639-C8DA-E3CB-DDA98007AC88}"/>
          </ac:spMkLst>
        </pc:spChg>
        <pc:spChg chg="add mod">
          <ac:chgData name="이민규/컴퓨터공학부" userId="7ca9a9c3-650d-44fb-8070-e2f14e7ea8df" providerId="ADAL" clId="{C73E1432-F60C-2348-94D7-7AC3F0F6ACEC}" dt="2024-03-25T01:39:36.563" v="893" actId="14100"/>
          <ac:spMkLst>
            <pc:docMk/>
            <pc:sldMk cId="4256581157" sldId="257"/>
            <ac:spMk id="14" creationId="{08C8E21C-A4E4-913D-8E72-AA8979A56D61}"/>
          </ac:spMkLst>
        </pc:spChg>
        <pc:picChg chg="add del mod">
          <ac:chgData name="이민규/컴퓨터공학부" userId="7ca9a9c3-650d-44fb-8070-e2f14e7ea8df" providerId="ADAL" clId="{C73E1432-F60C-2348-94D7-7AC3F0F6ACEC}" dt="2024-03-24T15:32:52.119" v="415" actId="478"/>
          <ac:picMkLst>
            <pc:docMk/>
            <pc:sldMk cId="4256581157" sldId="257"/>
            <ac:picMk id="5" creationId="{9AC40F6C-EAE7-8662-1EC3-3544A4C55C77}"/>
          </ac:picMkLst>
        </pc:picChg>
        <pc:picChg chg="add del mod">
          <ac:chgData name="이민규/컴퓨터공학부" userId="7ca9a9c3-650d-44fb-8070-e2f14e7ea8df" providerId="ADAL" clId="{C73E1432-F60C-2348-94D7-7AC3F0F6ACEC}" dt="2024-03-24T15:32:54.385" v="416" actId="478"/>
          <ac:picMkLst>
            <pc:docMk/>
            <pc:sldMk cId="4256581157" sldId="257"/>
            <ac:picMk id="7" creationId="{2AD95C49-D90D-8870-F723-C02D03418550}"/>
          </ac:picMkLst>
        </pc:picChg>
        <pc:picChg chg="add del mod">
          <ac:chgData name="이민규/컴퓨터공학부" userId="7ca9a9c3-650d-44fb-8070-e2f14e7ea8df" providerId="ADAL" clId="{C73E1432-F60C-2348-94D7-7AC3F0F6ACEC}" dt="2024-03-24T15:34:17" v="438" actId="478"/>
          <ac:picMkLst>
            <pc:docMk/>
            <pc:sldMk cId="4256581157" sldId="257"/>
            <ac:picMk id="8" creationId="{9BF9DC2A-B631-216E-CB37-7E7771F83561}"/>
          </ac:picMkLst>
        </pc:picChg>
        <pc:picChg chg="add del mod">
          <ac:chgData name="이민규/컴퓨터공학부" userId="7ca9a9c3-650d-44fb-8070-e2f14e7ea8df" providerId="ADAL" clId="{C73E1432-F60C-2348-94D7-7AC3F0F6ACEC}" dt="2024-03-25T01:35:26.774" v="878" actId="21"/>
          <ac:picMkLst>
            <pc:docMk/>
            <pc:sldMk cId="4256581157" sldId="257"/>
            <ac:picMk id="9" creationId="{859370FE-C770-234F-F471-01CE739CE0E6}"/>
          </ac:picMkLst>
        </pc:picChg>
        <pc:picChg chg="add mod">
          <ac:chgData name="이민규/컴퓨터공학부" userId="7ca9a9c3-650d-44fb-8070-e2f14e7ea8df" providerId="ADAL" clId="{C73E1432-F60C-2348-94D7-7AC3F0F6ACEC}" dt="2024-03-25T01:35:40.947" v="881" actId="1076"/>
          <ac:picMkLst>
            <pc:docMk/>
            <pc:sldMk cId="4256581157" sldId="257"/>
            <ac:picMk id="12" creationId="{071C659D-7CC8-09C1-22A3-35F7AEAB2135}"/>
          </ac:picMkLst>
        </pc:picChg>
        <pc:picChg chg="add mod">
          <ac:chgData name="이민규/컴퓨터공학부" userId="7ca9a9c3-650d-44fb-8070-e2f14e7ea8df" providerId="ADAL" clId="{C73E1432-F60C-2348-94D7-7AC3F0F6ACEC}" dt="2024-03-25T01:40:24.285" v="897" actId="1076"/>
          <ac:picMkLst>
            <pc:docMk/>
            <pc:sldMk cId="4256581157" sldId="257"/>
            <ac:picMk id="15" creationId="{3301CC91-159F-C610-80E1-756436CF4908}"/>
          </ac:picMkLst>
        </pc:picChg>
      </pc:sldChg>
      <pc:sldChg chg="addSp delSp modSp new mod">
        <pc:chgData name="이민규/컴퓨터공학부" userId="7ca9a9c3-650d-44fb-8070-e2f14e7ea8df" providerId="ADAL" clId="{C73E1432-F60C-2348-94D7-7AC3F0F6ACEC}" dt="2024-03-24T15:31:58.175" v="412" actId="1076"/>
        <pc:sldMkLst>
          <pc:docMk/>
          <pc:sldMk cId="2212721997" sldId="258"/>
        </pc:sldMkLst>
        <pc:spChg chg="mod">
          <ac:chgData name="이민규/컴퓨터공학부" userId="7ca9a9c3-650d-44fb-8070-e2f14e7ea8df" providerId="ADAL" clId="{C73E1432-F60C-2348-94D7-7AC3F0F6ACEC}" dt="2024-03-24T15:25:51.585" v="401" actId="20577"/>
          <ac:spMkLst>
            <pc:docMk/>
            <pc:sldMk cId="2212721997" sldId="258"/>
            <ac:spMk id="2" creationId="{C9C84C0F-59FE-090F-E71F-F5B995A89D22}"/>
          </ac:spMkLst>
        </pc:spChg>
        <pc:spChg chg="add mod">
          <ac:chgData name="이민규/컴퓨터공학부" userId="7ca9a9c3-650d-44fb-8070-e2f14e7ea8df" providerId="ADAL" clId="{C73E1432-F60C-2348-94D7-7AC3F0F6ACEC}" dt="2024-03-24T15:31:58.175" v="412" actId="1076"/>
          <ac:spMkLst>
            <pc:docMk/>
            <pc:sldMk cId="2212721997" sldId="258"/>
            <ac:spMk id="5" creationId="{CDE7CE10-15F2-7BFD-F65C-3C765A442934}"/>
          </ac:spMkLst>
        </pc:spChg>
        <pc:picChg chg="add del mod">
          <ac:chgData name="이민규/컴퓨터공학부" userId="7ca9a9c3-650d-44fb-8070-e2f14e7ea8df" providerId="ADAL" clId="{C73E1432-F60C-2348-94D7-7AC3F0F6ACEC}" dt="2024-03-24T15:31:31.780" v="409" actId="21"/>
          <ac:picMkLst>
            <pc:docMk/>
            <pc:sldMk cId="2212721997" sldId="258"/>
            <ac:picMk id="4" creationId="{82AC9DB1-F3E2-D0FC-A3B2-F347FCC1E777}"/>
          </ac:picMkLst>
        </pc:picChg>
        <pc:picChg chg="add mod">
          <ac:chgData name="이민규/컴퓨터공학부" userId="7ca9a9c3-650d-44fb-8070-e2f14e7ea8df" providerId="ADAL" clId="{C73E1432-F60C-2348-94D7-7AC3F0F6ACEC}" dt="2024-03-24T15:31:54.991" v="411" actId="1076"/>
          <ac:picMkLst>
            <pc:docMk/>
            <pc:sldMk cId="2212721997" sldId="258"/>
            <ac:picMk id="6" creationId="{ECD2D7C7-2DB7-4A88-6B6D-B0D4B03DA41F}"/>
          </ac:picMkLst>
        </pc:picChg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3990570745" sldId="258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3308100180" sldId="259"/>
        </pc:sldMkLst>
      </pc:sldChg>
      <pc:sldChg chg="addSp delSp modSp add mod">
        <pc:chgData name="이민규/컴퓨터공학부" userId="7ca9a9c3-650d-44fb-8070-e2f14e7ea8df" providerId="ADAL" clId="{C73E1432-F60C-2348-94D7-7AC3F0F6ACEC}" dt="2024-05-20T09:34:06.499" v="2666" actId="20577"/>
        <pc:sldMkLst>
          <pc:docMk/>
          <pc:sldMk cId="3796550579" sldId="259"/>
        </pc:sldMkLst>
        <pc:spChg chg="mod">
          <ac:chgData name="이민규/컴퓨터공학부" userId="7ca9a9c3-650d-44fb-8070-e2f14e7ea8df" providerId="ADAL" clId="{C73E1432-F60C-2348-94D7-7AC3F0F6ACEC}" dt="2024-03-24T15:41:02.796" v="478" actId="20577"/>
          <ac:spMkLst>
            <pc:docMk/>
            <pc:sldMk cId="3796550579" sldId="259"/>
            <ac:spMk id="2" creationId="{BB1C94A0-88B2-17EC-85B2-039A00C4EDCC}"/>
          </ac:spMkLst>
        </pc:spChg>
        <pc:spChg chg="mod">
          <ac:chgData name="이민규/컴퓨터공학부" userId="7ca9a9c3-650d-44fb-8070-e2f14e7ea8df" providerId="ADAL" clId="{C73E1432-F60C-2348-94D7-7AC3F0F6ACEC}" dt="2024-03-24T15:47:40.460" v="563" actId="20577"/>
          <ac:spMkLst>
            <pc:docMk/>
            <pc:sldMk cId="3796550579" sldId="259"/>
            <ac:spMk id="4" creationId="{09EB0EC9-DD8E-D667-A8D1-8FDF317D5C09}"/>
          </ac:spMkLst>
        </pc:spChg>
        <pc:spChg chg="add mod">
          <ac:chgData name="이민규/컴퓨터공학부" userId="7ca9a9c3-650d-44fb-8070-e2f14e7ea8df" providerId="ADAL" clId="{C73E1432-F60C-2348-94D7-7AC3F0F6ACEC}" dt="2024-03-25T05:17:45.833" v="1273" actId="20577"/>
          <ac:spMkLst>
            <pc:docMk/>
            <pc:sldMk cId="3796550579" sldId="259"/>
            <ac:spMk id="7" creationId="{BF2C99C5-8C64-6053-B156-38A413D52FFB}"/>
          </ac:spMkLst>
        </pc:spChg>
        <pc:spChg chg="add del mod">
          <ac:chgData name="이민규/컴퓨터공학부" userId="7ca9a9c3-650d-44fb-8070-e2f14e7ea8df" providerId="ADAL" clId="{C73E1432-F60C-2348-94D7-7AC3F0F6ACEC}" dt="2024-03-25T03:42:13.414" v="987" actId="21"/>
          <ac:spMkLst>
            <pc:docMk/>
            <pc:sldMk cId="3796550579" sldId="259"/>
            <ac:spMk id="9" creationId="{DCAC190C-388B-DEF1-E2D3-6CD7D47E7506}"/>
          </ac:spMkLst>
        </pc:spChg>
        <pc:spChg chg="add mod">
          <ac:chgData name="이민규/컴퓨터공학부" userId="7ca9a9c3-650d-44fb-8070-e2f14e7ea8df" providerId="ADAL" clId="{C73E1432-F60C-2348-94D7-7AC3F0F6ACEC}" dt="2024-05-20T09:34:06.499" v="2666" actId="20577"/>
          <ac:spMkLst>
            <pc:docMk/>
            <pc:sldMk cId="3796550579" sldId="259"/>
            <ac:spMk id="11" creationId="{1DDF957E-11AE-D95D-3D55-F8AF263D26AD}"/>
          </ac:spMkLst>
        </pc:spChg>
        <pc:picChg chg="del">
          <ac:chgData name="이민규/컴퓨터공학부" userId="7ca9a9c3-650d-44fb-8070-e2f14e7ea8df" providerId="ADAL" clId="{C73E1432-F60C-2348-94D7-7AC3F0F6ACEC}" dt="2024-03-24T15:24:54.037" v="376" actId="21"/>
          <ac:picMkLst>
            <pc:docMk/>
            <pc:sldMk cId="3796550579" sldId="259"/>
            <ac:picMk id="5" creationId="{B70F5C32-6FA0-B836-F799-4039BC27232F}"/>
          </ac:picMkLst>
        </pc:picChg>
        <pc:picChg chg="add del mod">
          <ac:chgData name="이민규/컴퓨터공학부" userId="7ca9a9c3-650d-44fb-8070-e2f14e7ea8df" providerId="ADAL" clId="{C73E1432-F60C-2348-94D7-7AC3F0F6ACEC}" dt="2024-03-25T01:44:45.872" v="956" actId="21"/>
          <ac:picMkLst>
            <pc:docMk/>
            <pc:sldMk cId="3796550579" sldId="259"/>
            <ac:picMk id="5" creationId="{DBAEF000-1C73-F26F-5D0F-0AD4C1A7C8D1}"/>
          </ac:picMkLst>
        </pc:picChg>
        <pc:picChg chg="add del mod">
          <ac:chgData name="이민규/컴퓨터공학부" userId="7ca9a9c3-650d-44fb-8070-e2f14e7ea8df" providerId="ADAL" clId="{C73E1432-F60C-2348-94D7-7AC3F0F6ACEC}" dt="2024-03-24T15:30:34.515" v="408" actId="21"/>
          <ac:picMkLst>
            <pc:docMk/>
            <pc:sldMk cId="3796550579" sldId="259"/>
            <ac:picMk id="6" creationId="{2A698E7B-8613-6C46-0B3F-7BEF8791890E}"/>
          </ac:picMkLst>
        </pc:picChg>
        <pc:picChg chg="add mod">
          <ac:chgData name="이민규/컴퓨터공학부" userId="7ca9a9c3-650d-44fb-8070-e2f14e7ea8df" providerId="ADAL" clId="{C73E1432-F60C-2348-94D7-7AC3F0F6ACEC}" dt="2024-03-25T03:47:19.991" v="994" actId="1076"/>
          <ac:picMkLst>
            <pc:docMk/>
            <pc:sldMk cId="3796550579" sldId="259"/>
            <ac:picMk id="12" creationId="{2028F29A-5DCE-186A-06EE-8BB31EA20B02}"/>
          </ac:picMkLst>
        </pc:picChg>
      </pc:sldChg>
      <pc:sldChg chg="addSp delSp modSp add mod">
        <pc:chgData name="이민규/컴퓨터공학부" userId="7ca9a9c3-650d-44fb-8070-e2f14e7ea8df" providerId="ADAL" clId="{C73E1432-F60C-2348-94D7-7AC3F0F6ACEC}" dt="2024-03-25T03:53:05.323" v="1053" actId="21"/>
        <pc:sldMkLst>
          <pc:docMk/>
          <pc:sldMk cId="1740999114" sldId="260"/>
        </pc:sldMkLst>
        <pc:spChg chg="mod">
          <ac:chgData name="이민규/컴퓨터공학부" userId="7ca9a9c3-650d-44fb-8070-e2f14e7ea8df" providerId="ADAL" clId="{C73E1432-F60C-2348-94D7-7AC3F0F6ACEC}" dt="2024-03-24T15:46:30.626" v="547" actId="20577"/>
          <ac:spMkLst>
            <pc:docMk/>
            <pc:sldMk cId="1740999114" sldId="260"/>
            <ac:spMk id="2" creationId="{0059B5BC-552D-8DA4-30FE-50C4912DA87A}"/>
          </ac:spMkLst>
        </pc:spChg>
        <pc:spChg chg="del">
          <ac:chgData name="이민규/컴퓨터공학부" userId="7ca9a9c3-650d-44fb-8070-e2f14e7ea8df" providerId="ADAL" clId="{C73E1432-F60C-2348-94D7-7AC3F0F6ACEC}" dt="2024-03-24T15:47:18.140" v="549" actId="478"/>
          <ac:spMkLst>
            <pc:docMk/>
            <pc:sldMk cId="1740999114" sldId="260"/>
            <ac:spMk id="4" creationId="{FEB9A18C-A5AD-7E49-D6F4-0070F97BE3EA}"/>
          </ac:spMkLst>
        </pc:spChg>
        <pc:spChg chg="add del mod">
          <ac:chgData name="이민규/컴퓨터공학부" userId="7ca9a9c3-650d-44fb-8070-e2f14e7ea8df" providerId="ADAL" clId="{C73E1432-F60C-2348-94D7-7AC3F0F6ACEC}" dt="2024-03-25T03:50:54.210" v="1049" actId="21"/>
          <ac:spMkLst>
            <pc:docMk/>
            <pc:sldMk cId="1740999114" sldId="260"/>
            <ac:spMk id="7" creationId="{51E4C50C-7FCF-E325-44E9-C61E77425DBB}"/>
          </ac:spMkLst>
        </pc:spChg>
        <pc:picChg chg="del">
          <ac:chgData name="이민규/컴퓨터공학부" userId="7ca9a9c3-650d-44fb-8070-e2f14e7ea8df" providerId="ADAL" clId="{C73E1432-F60C-2348-94D7-7AC3F0F6ACEC}" dt="2024-03-24T15:46:10.303" v="519" actId="478"/>
          <ac:picMkLst>
            <pc:docMk/>
            <pc:sldMk cId="1740999114" sldId="260"/>
            <ac:picMk id="5" creationId="{1EA509E9-4C51-EFCC-213F-5927052815DA}"/>
          </ac:picMkLst>
        </pc:picChg>
        <pc:picChg chg="add del mod">
          <ac:chgData name="이민규/컴퓨터공학부" userId="7ca9a9c3-650d-44fb-8070-e2f14e7ea8df" providerId="ADAL" clId="{C73E1432-F60C-2348-94D7-7AC3F0F6ACEC}" dt="2024-03-24T15:51:27.597" v="744" actId="21"/>
          <ac:picMkLst>
            <pc:docMk/>
            <pc:sldMk cId="1740999114" sldId="260"/>
            <ac:picMk id="6" creationId="{DA82617B-8AFB-5BD1-EFE2-51D2C549B4F7}"/>
          </ac:picMkLst>
        </pc:picChg>
        <pc:picChg chg="add del mod">
          <ac:chgData name="이민규/컴퓨터공학부" userId="7ca9a9c3-650d-44fb-8070-e2f14e7ea8df" providerId="ADAL" clId="{C73E1432-F60C-2348-94D7-7AC3F0F6ACEC}" dt="2024-03-25T03:50:48.365" v="1046" actId="21"/>
          <ac:picMkLst>
            <pc:docMk/>
            <pc:sldMk cId="1740999114" sldId="260"/>
            <ac:picMk id="8" creationId="{2D644C51-232C-4D22-5551-8B02F8576785}"/>
          </ac:picMkLst>
        </pc:picChg>
        <pc:picChg chg="add mod">
          <ac:chgData name="이민규/컴퓨터공학부" userId="7ca9a9c3-650d-44fb-8070-e2f14e7ea8df" providerId="ADAL" clId="{C73E1432-F60C-2348-94D7-7AC3F0F6ACEC}" dt="2024-03-25T03:50:52.562" v="1048" actId="1076"/>
          <ac:picMkLst>
            <pc:docMk/>
            <pc:sldMk cId="1740999114" sldId="260"/>
            <ac:picMk id="9" creationId="{D003E209-67B8-58CD-F0D9-01928F3C8910}"/>
          </ac:picMkLst>
        </pc:picChg>
        <pc:picChg chg="add del mod">
          <ac:chgData name="이민규/컴퓨터공학부" userId="7ca9a9c3-650d-44fb-8070-e2f14e7ea8df" providerId="ADAL" clId="{C73E1432-F60C-2348-94D7-7AC3F0F6ACEC}" dt="2024-03-25T03:53:05.323" v="1053" actId="21"/>
          <ac:picMkLst>
            <pc:docMk/>
            <pc:sldMk cId="1740999114" sldId="260"/>
            <ac:picMk id="10" creationId="{C8A2A0F1-A4CA-9DEF-FB84-0CB561B8FE38}"/>
          </ac:picMkLst>
        </pc:picChg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129629143" sldId="261"/>
        </pc:sldMkLst>
      </pc:sldChg>
      <pc:sldChg chg="addSp delSp modSp add mod">
        <pc:chgData name="이민규/컴퓨터공학부" userId="7ca9a9c3-650d-44fb-8070-e2f14e7ea8df" providerId="ADAL" clId="{C73E1432-F60C-2348-94D7-7AC3F0F6ACEC}" dt="2024-05-20T12:34:13.863" v="2781" actId="20577"/>
        <pc:sldMkLst>
          <pc:docMk/>
          <pc:sldMk cId="2596907094" sldId="261"/>
        </pc:sldMkLst>
        <pc:spChg chg="mod">
          <ac:chgData name="이민규/컴퓨터공학부" userId="7ca9a9c3-650d-44fb-8070-e2f14e7ea8df" providerId="ADAL" clId="{C73E1432-F60C-2348-94D7-7AC3F0F6ACEC}" dt="2024-03-24T15:50:48.870" v="740" actId="20577"/>
          <ac:spMkLst>
            <pc:docMk/>
            <pc:sldMk cId="2596907094" sldId="261"/>
            <ac:spMk id="2" creationId="{0EBD451E-E8A7-7D92-5E83-EBDA289545E9}"/>
          </ac:spMkLst>
        </pc:spChg>
        <pc:spChg chg="add mod">
          <ac:chgData name="이민규/컴퓨터공학부" userId="7ca9a9c3-650d-44fb-8070-e2f14e7ea8df" providerId="ADAL" clId="{C73E1432-F60C-2348-94D7-7AC3F0F6ACEC}" dt="2024-05-20T12:17:37.320" v="2687"/>
          <ac:spMkLst>
            <pc:docMk/>
            <pc:sldMk cId="2596907094" sldId="261"/>
            <ac:spMk id="4" creationId="{D3981A93-BF71-7151-C52A-AFA32D48DAC9}"/>
          </ac:spMkLst>
        </pc:spChg>
        <pc:spChg chg="add del mod">
          <ac:chgData name="이민규/컴퓨터공학부" userId="7ca9a9c3-650d-44fb-8070-e2f14e7ea8df" providerId="ADAL" clId="{C73E1432-F60C-2348-94D7-7AC3F0F6ACEC}" dt="2024-03-24T15:50:52.075" v="743"/>
          <ac:spMkLst>
            <pc:docMk/>
            <pc:sldMk cId="2596907094" sldId="261"/>
            <ac:spMk id="4" creationId="{F4623511-636A-F078-2F0C-4DB9B6988A5F}"/>
          </ac:spMkLst>
        </pc:spChg>
        <pc:spChg chg="add del mod">
          <ac:chgData name="이민규/컴퓨터공학부" userId="7ca9a9c3-650d-44fb-8070-e2f14e7ea8df" providerId="ADAL" clId="{C73E1432-F60C-2348-94D7-7AC3F0F6ACEC}" dt="2024-03-25T03:58:53.074" v="1058" actId="21"/>
          <ac:spMkLst>
            <pc:docMk/>
            <pc:sldMk cId="2596907094" sldId="261"/>
            <ac:spMk id="9" creationId="{0E73B8AB-3CC8-9AA8-CC2C-214ECF91EC01}"/>
          </ac:spMkLst>
        </pc:spChg>
        <pc:spChg chg="add del">
          <ac:chgData name="이민규/컴퓨터공학부" userId="7ca9a9c3-650d-44fb-8070-e2f14e7ea8df" providerId="ADAL" clId="{C73E1432-F60C-2348-94D7-7AC3F0F6ACEC}" dt="2024-03-24T16:13:55.985" v="843" actId="22"/>
          <ac:spMkLst>
            <pc:docMk/>
            <pc:sldMk cId="2596907094" sldId="261"/>
            <ac:spMk id="11" creationId="{1532B73B-19F0-E881-ECBC-61A95E8B44BA}"/>
          </ac:spMkLst>
        </pc:spChg>
        <pc:spChg chg="add mod">
          <ac:chgData name="이민규/컴퓨터공학부" userId="7ca9a9c3-650d-44fb-8070-e2f14e7ea8df" providerId="ADAL" clId="{C73E1432-F60C-2348-94D7-7AC3F0F6ACEC}" dt="2024-03-25T04:04:32.944" v="1077" actId="1076"/>
          <ac:spMkLst>
            <pc:docMk/>
            <pc:sldMk cId="2596907094" sldId="261"/>
            <ac:spMk id="12" creationId="{E6EB149A-5CB5-6911-D7DA-ECA35979EC85}"/>
          </ac:spMkLst>
        </pc:spChg>
        <pc:spChg chg="add mod">
          <ac:chgData name="이민규/컴퓨터공학부" userId="7ca9a9c3-650d-44fb-8070-e2f14e7ea8df" providerId="ADAL" clId="{C73E1432-F60C-2348-94D7-7AC3F0F6ACEC}" dt="2024-05-20T12:34:13.863" v="2781" actId="20577"/>
          <ac:spMkLst>
            <pc:docMk/>
            <pc:sldMk cId="2596907094" sldId="261"/>
            <ac:spMk id="15" creationId="{E73D0593-2023-5CC5-4F90-37EA5DDEC340}"/>
          </ac:spMkLst>
        </pc:spChg>
        <pc:picChg chg="add del mod">
          <ac:chgData name="이민규/컴퓨터공학부" userId="7ca9a9c3-650d-44fb-8070-e2f14e7ea8df" providerId="ADAL" clId="{C73E1432-F60C-2348-94D7-7AC3F0F6ACEC}" dt="2024-03-24T15:54:45.770" v="835" actId="478"/>
          <ac:picMkLst>
            <pc:docMk/>
            <pc:sldMk cId="2596907094" sldId="261"/>
            <ac:picMk id="5" creationId="{C4D75489-107F-9FDA-A5CF-52ED404A6F2E}"/>
          </ac:picMkLst>
        </pc:picChg>
        <pc:picChg chg="del">
          <ac:chgData name="이민규/컴퓨터공학부" userId="7ca9a9c3-650d-44fb-8070-e2f14e7ea8df" providerId="ADAL" clId="{C73E1432-F60C-2348-94D7-7AC3F0F6ACEC}" dt="2024-03-24T15:50:50.132" v="741" actId="21"/>
          <ac:picMkLst>
            <pc:docMk/>
            <pc:sldMk cId="2596907094" sldId="261"/>
            <ac:picMk id="6" creationId="{FFF91B8E-D395-A037-39DB-49A9E819A553}"/>
          </ac:picMkLst>
        </pc:picChg>
        <pc:picChg chg="add del mod">
          <ac:chgData name="이민규/컴퓨터공학부" userId="7ca9a9c3-650d-44fb-8070-e2f14e7ea8df" providerId="ADAL" clId="{C73E1432-F60C-2348-94D7-7AC3F0F6ACEC}" dt="2024-03-24T16:16:29.070" v="875" actId="478"/>
          <ac:picMkLst>
            <pc:docMk/>
            <pc:sldMk cId="2596907094" sldId="261"/>
            <ac:picMk id="7" creationId="{24B63C2A-318F-195B-7671-177987F6566F}"/>
          </ac:picMkLst>
        </pc:picChg>
        <pc:picChg chg="add del mod">
          <ac:chgData name="이민규/컴퓨터공학부" userId="7ca9a9c3-650d-44fb-8070-e2f14e7ea8df" providerId="ADAL" clId="{C73E1432-F60C-2348-94D7-7AC3F0F6ACEC}" dt="2024-03-25T03:58:51.259" v="1057" actId="21"/>
          <ac:picMkLst>
            <pc:docMk/>
            <pc:sldMk cId="2596907094" sldId="261"/>
            <ac:picMk id="13" creationId="{8190DCA6-1B28-7CAB-31DE-69ED2D1A6943}"/>
          </ac:picMkLst>
        </pc:picChg>
        <pc:picChg chg="add mod">
          <ac:chgData name="이민규/컴퓨터공학부" userId="7ca9a9c3-650d-44fb-8070-e2f14e7ea8df" providerId="ADAL" clId="{C73E1432-F60C-2348-94D7-7AC3F0F6ACEC}" dt="2024-03-25T04:04:12.178" v="1073" actId="1076"/>
          <ac:picMkLst>
            <pc:docMk/>
            <pc:sldMk cId="2596907094" sldId="261"/>
            <ac:picMk id="16" creationId="{D4945A44-6CCB-3669-47B0-F02B7F107FB9}"/>
          </ac:picMkLst>
        </pc:picChg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439012241" sldId="262"/>
        </pc:sldMkLst>
      </pc:sldChg>
      <pc:sldChg chg="addSp delSp modSp add del mod">
        <pc:chgData name="이민규/컴퓨터공학부" userId="7ca9a9c3-650d-44fb-8070-e2f14e7ea8df" providerId="ADAL" clId="{C73E1432-F60C-2348-94D7-7AC3F0F6ACEC}" dt="2024-03-25T04:10:24.130" v="1146" actId="2696"/>
        <pc:sldMkLst>
          <pc:docMk/>
          <pc:sldMk cId="2853708860" sldId="262"/>
        </pc:sldMkLst>
        <pc:spChg chg="add mod">
          <ac:chgData name="이민규/컴퓨터공학부" userId="7ca9a9c3-650d-44fb-8070-e2f14e7ea8df" providerId="ADAL" clId="{C73E1432-F60C-2348-94D7-7AC3F0F6ACEC}" dt="2024-03-24T16:14:58.277" v="850" actId="1076"/>
          <ac:spMkLst>
            <pc:docMk/>
            <pc:sldMk cId="2853708860" sldId="262"/>
            <ac:spMk id="5" creationId="{3A9F4F8A-7D73-8BF8-62CB-7FAE3EA46080}"/>
          </ac:spMkLst>
        </pc:spChg>
        <pc:spChg chg="add mod">
          <ac:chgData name="이민규/컴퓨터공학부" userId="7ca9a9c3-650d-44fb-8070-e2f14e7ea8df" providerId="ADAL" clId="{C73E1432-F60C-2348-94D7-7AC3F0F6ACEC}" dt="2024-03-24T16:15:07.477" v="864" actId="20577"/>
          <ac:spMkLst>
            <pc:docMk/>
            <pc:sldMk cId="2853708860" sldId="262"/>
            <ac:spMk id="6" creationId="{5A9CF715-2C18-B350-8034-8308874FFEDF}"/>
          </ac:spMkLst>
        </pc:spChg>
        <pc:spChg chg="del">
          <ac:chgData name="이민규/컴퓨터공학부" userId="7ca9a9c3-650d-44fb-8070-e2f14e7ea8df" providerId="ADAL" clId="{C73E1432-F60C-2348-94D7-7AC3F0F6ACEC}" dt="2024-03-24T16:13:58.474" v="846" actId="21"/>
          <ac:spMkLst>
            <pc:docMk/>
            <pc:sldMk cId="2853708860" sldId="262"/>
            <ac:spMk id="9" creationId="{D8D864B8-83FD-42D0-13F9-BDAE3BA037B0}"/>
          </ac:spMkLst>
        </pc:spChg>
        <pc:picChg chg="del">
          <ac:chgData name="이민규/컴퓨터공학부" userId="7ca9a9c3-650d-44fb-8070-e2f14e7ea8df" providerId="ADAL" clId="{C73E1432-F60C-2348-94D7-7AC3F0F6ACEC}" dt="2024-03-24T16:13:57.928" v="845" actId="21"/>
          <ac:picMkLst>
            <pc:docMk/>
            <pc:sldMk cId="2853708860" sldId="262"/>
            <ac:picMk id="7" creationId="{90DB9994-C47A-C589-DD46-CE0DDF72422E}"/>
          </ac:picMkLst>
        </pc:picChg>
        <pc:picChg chg="add mod">
          <ac:chgData name="이민규/컴퓨터공학부" userId="7ca9a9c3-650d-44fb-8070-e2f14e7ea8df" providerId="ADAL" clId="{C73E1432-F60C-2348-94D7-7AC3F0F6ACEC}" dt="2024-03-24T16:15:55.496" v="873" actId="1076"/>
          <ac:picMkLst>
            <pc:docMk/>
            <pc:sldMk cId="2853708860" sldId="262"/>
            <ac:picMk id="8" creationId="{29D4F3B4-29CB-414E-48D6-0DEA052ADD22}"/>
          </ac:picMkLst>
        </pc:picChg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955137906" sldId="263"/>
        </pc:sldMkLst>
      </pc:sldChg>
      <pc:sldChg chg="delSp modSp add mod">
        <pc:chgData name="이민규/컴퓨터공학부" userId="7ca9a9c3-650d-44fb-8070-e2f14e7ea8df" providerId="ADAL" clId="{C73E1432-F60C-2348-94D7-7AC3F0F6ACEC}" dt="2024-03-25T03:53:10.744" v="1055" actId="1076"/>
        <pc:sldMkLst>
          <pc:docMk/>
          <pc:sldMk cId="3901360423" sldId="263"/>
        </pc:sldMkLst>
        <pc:picChg chg="del">
          <ac:chgData name="이민규/컴퓨터공학부" userId="7ca9a9c3-650d-44fb-8070-e2f14e7ea8df" providerId="ADAL" clId="{C73E1432-F60C-2348-94D7-7AC3F0F6ACEC}" dt="2024-03-25T03:53:06.971" v="1054" actId="21"/>
          <ac:picMkLst>
            <pc:docMk/>
            <pc:sldMk cId="3901360423" sldId="263"/>
            <ac:picMk id="9" creationId="{52481014-64C8-68A3-A365-1910D2ABD342}"/>
          </ac:picMkLst>
        </pc:picChg>
        <pc:picChg chg="mod">
          <ac:chgData name="이민규/컴퓨터공학부" userId="7ca9a9c3-650d-44fb-8070-e2f14e7ea8df" providerId="ADAL" clId="{C73E1432-F60C-2348-94D7-7AC3F0F6ACEC}" dt="2024-03-25T03:53:10.744" v="1055" actId="1076"/>
          <ac:picMkLst>
            <pc:docMk/>
            <pc:sldMk cId="3901360423" sldId="263"/>
            <ac:picMk id="10" creationId="{B5341A89-C104-6F86-DD7A-AC2CFE8D8BAE}"/>
          </ac:picMkLst>
        </pc:picChg>
      </pc:sldChg>
      <pc:sldChg chg="new del">
        <pc:chgData name="이민규/컴퓨터공학부" userId="7ca9a9c3-650d-44fb-8070-e2f14e7ea8df" providerId="ADAL" clId="{C73E1432-F60C-2348-94D7-7AC3F0F6ACEC}" dt="2024-03-25T06:37:28.228" v="1436" actId="2696"/>
        <pc:sldMkLst>
          <pc:docMk/>
          <pc:sldMk cId="1200005522" sldId="264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943627655" sldId="264"/>
        </pc:sldMkLst>
      </pc:sldChg>
      <pc:sldChg chg="addSp delSp modSp add mod">
        <pc:chgData name="이민규/컴퓨터공학부" userId="7ca9a9c3-650d-44fb-8070-e2f14e7ea8df" providerId="ADAL" clId="{C73E1432-F60C-2348-94D7-7AC3F0F6ACEC}" dt="2024-05-20T12:30:24.780" v="2750" actId="1076"/>
        <pc:sldMkLst>
          <pc:docMk/>
          <pc:sldMk cId="1186703435" sldId="265"/>
        </pc:sldMkLst>
        <pc:spChg chg="add mod">
          <ac:chgData name="이민규/컴퓨터공학부" userId="7ca9a9c3-650d-44fb-8070-e2f14e7ea8df" providerId="ADAL" clId="{C73E1432-F60C-2348-94D7-7AC3F0F6ACEC}" dt="2024-05-20T12:20:24.120" v="2727"/>
          <ac:spMkLst>
            <pc:docMk/>
            <pc:sldMk cId="1186703435" sldId="265"/>
            <ac:spMk id="4" creationId="{7B39B158-BD96-13AB-9D32-D71C4218E0EA}"/>
          </ac:spMkLst>
        </pc:spChg>
        <pc:spChg chg="mod">
          <ac:chgData name="이민규/컴퓨터공학부" userId="7ca9a9c3-650d-44fb-8070-e2f14e7ea8df" providerId="ADAL" clId="{C73E1432-F60C-2348-94D7-7AC3F0F6ACEC}" dt="2024-03-25T04:07:22.747" v="1143" actId="20577"/>
          <ac:spMkLst>
            <pc:docMk/>
            <pc:sldMk cId="1186703435" sldId="265"/>
            <ac:spMk id="12" creationId="{78B3EE1D-C8C4-417D-DB85-BCC0CE5DB186}"/>
          </ac:spMkLst>
        </pc:spChg>
        <pc:spChg chg="mod">
          <ac:chgData name="이민규/컴퓨터공학부" userId="7ca9a9c3-650d-44fb-8070-e2f14e7ea8df" providerId="ADAL" clId="{C73E1432-F60C-2348-94D7-7AC3F0F6ACEC}" dt="2024-05-20T12:30:24.780" v="2750" actId="1076"/>
          <ac:spMkLst>
            <pc:docMk/>
            <pc:sldMk cId="1186703435" sldId="265"/>
            <ac:spMk id="15" creationId="{E2541BB6-C248-CF71-6DF5-0E416E13E66A}"/>
          </ac:spMkLst>
        </pc:spChg>
        <pc:picChg chg="del">
          <ac:chgData name="이민규/컴퓨터공학부" userId="7ca9a9c3-650d-44fb-8070-e2f14e7ea8df" providerId="ADAL" clId="{C73E1432-F60C-2348-94D7-7AC3F0F6ACEC}" dt="2024-03-25T04:05:35.815" v="1134" actId="21"/>
          <ac:picMkLst>
            <pc:docMk/>
            <pc:sldMk cId="1186703435" sldId="265"/>
            <ac:picMk id="16" creationId="{FBCD6F93-1F2F-6665-B150-2E6D24F22F23}"/>
          </ac:picMkLst>
        </pc:picChg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864582074" sldId="265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551649947" sldId="266"/>
        </pc:sldMkLst>
      </pc:sldChg>
      <pc:sldChg chg="addSp delSp modSp add mod">
        <pc:chgData name="이민규/컴퓨터공학부" userId="7ca9a9c3-650d-44fb-8070-e2f14e7ea8df" providerId="ADAL" clId="{C73E1432-F60C-2348-94D7-7AC3F0F6ACEC}" dt="2024-05-20T12:21:07.648" v="2748"/>
        <pc:sldMkLst>
          <pc:docMk/>
          <pc:sldMk cId="565873499" sldId="266"/>
        </pc:sldMkLst>
        <pc:spChg chg="add mod">
          <ac:chgData name="이민규/컴퓨터공학부" userId="7ca9a9c3-650d-44fb-8070-e2f14e7ea8df" providerId="ADAL" clId="{C73E1432-F60C-2348-94D7-7AC3F0F6ACEC}" dt="2024-05-20T12:21:07.648" v="2748"/>
          <ac:spMkLst>
            <pc:docMk/>
            <pc:sldMk cId="565873499" sldId="266"/>
            <ac:spMk id="4" creationId="{57688131-61D8-9E39-43E7-6D899F652002}"/>
          </ac:spMkLst>
        </pc:spChg>
        <pc:spChg chg="add del mod">
          <ac:chgData name="이민규/컴퓨터공학부" userId="7ca9a9c3-650d-44fb-8070-e2f14e7ea8df" providerId="ADAL" clId="{C73E1432-F60C-2348-94D7-7AC3F0F6ACEC}" dt="2024-05-20T12:20:46.955" v="2747" actId="478"/>
          <ac:spMkLst>
            <pc:docMk/>
            <pc:sldMk cId="565873499" sldId="266"/>
            <ac:spMk id="5" creationId="{59E7E9AC-00D8-0BF9-84D4-713A2DCD985A}"/>
          </ac:spMkLst>
        </pc:spChg>
        <pc:spChg chg="add del">
          <ac:chgData name="이민규/컴퓨터공학부" userId="7ca9a9c3-650d-44fb-8070-e2f14e7ea8df" providerId="ADAL" clId="{C73E1432-F60C-2348-94D7-7AC3F0F6ACEC}" dt="2024-03-25T07:43:30.818" v="1652" actId="21"/>
          <ac:spMkLst>
            <pc:docMk/>
            <pc:sldMk cId="565873499" sldId="266"/>
            <ac:spMk id="5" creationId="{FF63253B-3CE9-1B07-E5C6-4711F0208E0F}"/>
          </ac:spMkLst>
        </pc:spChg>
        <pc:spChg chg="mod">
          <ac:chgData name="이민규/컴퓨터공학부" userId="7ca9a9c3-650d-44fb-8070-e2f14e7ea8df" providerId="ADAL" clId="{C73E1432-F60C-2348-94D7-7AC3F0F6ACEC}" dt="2024-03-25T04:11:28.840" v="1172" actId="20577"/>
          <ac:spMkLst>
            <pc:docMk/>
            <pc:sldMk cId="565873499" sldId="266"/>
            <ac:spMk id="12" creationId="{A724573D-37F6-7612-0F67-8CEC71F8DE5A}"/>
          </ac:spMkLst>
        </pc:spChg>
        <pc:spChg chg="mod">
          <ac:chgData name="이민규/컴퓨터공학부" userId="7ca9a9c3-650d-44fb-8070-e2f14e7ea8df" providerId="ADAL" clId="{C73E1432-F60C-2348-94D7-7AC3F0F6ACEC}" dt="2024-05-03T08:23:39.978" v="2637" actId="20577"/>
          <ac:spMkLst>
            <pc:docMk/>
            <pc:sldMk cId="565873499" sldId="266"/>
            <ac:spMk id="15" creationId="{D399B75A-4C0C-8C8D-7620-A3DBCB071D49}"/>
          </ac:spMkLst>
        </pc:spChg>
      </pc:sldChg>
      <pc:sldChg chg="addSp delSp modSp new mod">
        <pc:chgData name="이민규/컴퓨터공학부" userId="7ca9a9c3-650d-44fb-8070-e2f14e7ea8df" providerId="ADAL" clId="{C73E1432-F60C-2348-94D7-7AC3F0F6ACEC}" dt="2024-03-25T06:33:46.681" v="1296" actId="1076"/>
        <pc:sldMkLst>
          <pc:docMk/>
          <pc:sldMk cId="1700237324" sldId="267"/>
        </pc:sldMkLst>
        <pc:spChg chg="mod">
          <ac:chgData name="이민규/컴퓨터공학부" userId="7ca9a9c3-650d-44fb-8070-e2f14e7ea8df" providerId="ADAL" clId="{C73E1432-F60C-2348-94D7-7AC3F0F6ACEC}" dt="2024-03-25T06:33:22.570" v="1292" actId="20577"/>
          <ac:spMkLst>
            <pc:docMk/>
            <pc:sldMk cId="1700237324" sldId="267"/>
            <ac:spMk id="2" creationId="{2D0B42FF-B713-685E-FFCD-654CAA97B336}"/>
          </ac:spMkLst>
        </pc:spChg>
        <pc:picChg chg="add del mod">
          <ac:chgData name="이민규/컴퓨터공학부" userId="7ca9a9c3-650d-44fb-8070-e2f14e7ea8df" providerId="ADAL" clId="{C73E1432-F60C-2348-94D7-7AC3F0F6ACEC}" dt="2024-03-25T06:33:18.269" v="1289" actId="21"/>
          <ac:picMkLst>
            <pc:docMk/>
            <pc:sldMk cId="1700237324" sldId="267"/>
            <ac:picMk id="4" creationId="{70CAE128-CE48-AC4D-80A1-5E88CB467037}"/>
          </ac:picMkLst>
        </pc:picChg>
        <pc:picChg chg="add mod">
          <ac:chgData name="이민규/컴퓨터공학부" userId="7ca9a9c3-650d-44fb-8070-e2f14e7ea8df" providerId="ADAL" clId="{C73E1432-F60C-2348-94D7-7AC3F0F6ACEC}" dt="2024-03-25T06:33:11.378" v="1286"/>
          <ac:picMkLst>
            <pc:docMk/>
            <pc:sldMk cId="1700237324" sldId="267"/>
            <ac:picMk id="5" creationId="{1614B07F-907F-1830-9E3E-27A7470C0FF1}"/>
          </ac:picMkLst>
        </pc:picChg>
        <pc:picChg chg="add mod">
          <ac:chgData name="이민규/컴퓨터공학부" userId="7ca9a9c3-650d-44fb-8070-e2f14e7ea8df" providerId="ADAL" clId="{C73E1432-F60C-2348-94D7-7AC3F0F6ACEC}" dt="2024-03-25T06:33:46.681" v="1296" actId="1076"/>
          <ac:picMkLst>
            <pc:docMk/>
            <pc:sldMk cId="1700237324" sldId="267"/>
            <ac:picMk id="6" creationId="{CE2652BE-677E-C585-7B50-82E93ACD5AB1}"/>
          </ac:picMkLst>
        </pc:picChg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3828374229" sldId="267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220588799" sldId="268"/>
        </pc:sldMkLst>
      </pc:sldChg>
      <pc:sldChg chg="addSp delSp modSp add mod">
        <pc:chgData name="이민규/컴퓨터공학부" userId="7ca9a9c3-650d-44fb-8070-e2f14e7ea8df" providerId="ADAL" clId="{C73E1432-F60C-2348-94D7-7AC3F0F6ACEC}" dt="2024-05-13T09:12:42.062" v="2654" actId="21"/>
        <pc:sldMkLst>
          <pc:docMk/>
          <pc:sldMk cId="4256468878" sldId="268"/>
        </pc:sldMkLst>
        <pc:spChg chg="add mod">
          <ac:chgData name="이민규/컴퓨터공학부" userId="7ca9a9c3-650d-44fb-8070-e2f14e7ea8df" providerId="ADAL" clId="{C73E1432-F60C-2348-94D7-7AC3F0F6ACEC}" dt="2024-03-25T07:59:22.740" v="2234" actId="20577"/>
          <ac:spMkLst>
            <pc:docMk/>
            <pc:sldMk cId="4256468878" sldId="268"/>
            <ac:spMk id="4" creationId="{2FA71781-3C75-7E1A-935D-0D51D0AD8E65}"/>
          </ac:spMkLst>
        </pc:spChg>
        <pc:spChg chg="add del mod">
          <ac:chgData name="이민규/컴퓨터공학부" userId="7ca9a9c3-650d-44fb-8070-e2f14e7ea8df" providerId="ADAL" clId="{C73E1432-F60C-2348-94D7-7AC3F0F6ACEC}" dt="2024-05-13T09:12:11.614" v="2646" actId="478"/>
          <ac:spMkLst>
            <pc:docMk/>
            <pc:sldMk cId="4256468878" sldId="268"/>
            <ac:spMk id="5" creationId="{0EBE2D5C-AF37-D78A-7AAB-32F277691CE8}"/>
          </ac:spMkLst>
        </pc:spChg>
        <pc:spChg chg="add del mod">
          <ac:chgData name="이민규/컴퓨터공학부" userId="7ca9a9c3-650d-44fb-8070-e2f14e7ea8df" providerId="ADAL" clId="{C73E1432-F60C-2348-94D7-7AC3F0F6ACEC}" dt="2024-05-13T09:12:42.062" v="2654" actId="21"/>
          <ac:spMkLst>
            <pc:docMk/>
            <pc:sldMk cId="4256468878" sldId="268"/>
            <ac:spMk id="6" creationId="{5ED1C86E-5E8D-4E90-AF07-63875B310B4F}"/>
          </ac:spMkLst>
        </pc:spChg>
        <pc:spChg chg="add del">
          <ac:chgData name="이민규/컴퓨터공학부" userId="7ca9a9c3-650d-44fb-8070-e2f14e7ea8df" providerId="ADAL" clId="{C73E1432-F60C-2348-94D7-7AC3F0F6ACEC}" dt="2024-05-13T09:12:15.426" v="2648" actId="22"/>
          <ac:spMkLst>
            <pc:docMk/>
            <pc:sldMk cId="4256468878" sldId="268"/>
            <ac:spMk id="9" creationId="{176D22AF-2558-D47A-7903-9A3596FA5D61}"/>
          </ac:spMkLst>
        </pc:spChg>
        <pc:picChg chg="del">
          <ac:chgData name="이민규/컴퓨터공학부" userId="7ca9a9c3-650d-44fb-8070-e2f14e7ea8df" providerId="ADAL" clId="{C73E1432-F60C-2348-94D7-7AC3F0F6ACEC}" dt="2024-03-25T06:36:25.816" v="1298" actId="21"/>
          <ac:picMkLst>
            <pc:docMk/>
            <pc:sldMk cId="4256468878" sldId="268"/>
            <ac:picMk id="6" creationId="{4107E1BE-0725-561E-D68D-C4826CE7666E}"/>
          </ac:picMkLst>
        </pc:picChg>
        <pc:picChg chg="add mod">
          <ac:chgData name="이민규/컴퓨터공학부" userId="7ca9a9c3-650d-44fb-8070-e2f14e7ea8df" providerId="ADAL" clId="{C73E1432-F60C-2348-94D7-7AC3F0F6ACEC}" dt="2024-03-25T07:58:59.299" v="2182" actId="1076"/>
          <ac:picMkLst>
            <pc:docMk/>
            <pc:sldMk cId="4256468878" sldId="268"/>
            <ac:picMk id="7" creationId="{01E4C0B3-4014-8D83-D0A9-58B39364B3D6}"/>
          </ac:picMkLst>
        </pc:picChg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106416189" sldId="269"/>
        </pc:sldMkLst>
      </pc:sldChg>
      <pc:sldChg chg="addSp delSp modSp new mod">
        <pc:chgData name="이민규/컴퓨터공학부" userId="7ca9a9c3-650d-44fb-8070-e2f14e7ea8df" providerId="ADAL" clId="{C73E1432-F60C-2348-94D7-7AC3F0F6ACEC}" dt="2024-05-20T12:36:31.503" v="2790"/>
        <pc:sldMkLst>
          <pc:docMk/>
          <pc:sldMk cId="3766362502" sldId="269"/>
        </pc:sldMkLst>
        <pc:spChg chg="mod">
          <ac:chgData name="이민규/컴퓨터공학부" userId="7ca9a9c3-650d-44fb-8070-e2f14e7ea8df" providerId="ADAL" clId="{C73E1432-F60C-2348-94D7-7AC3F0F6ACEC}" dt="2024-03-25T07:19:31.016" v="1644" actId="20577"/>
          <ac:spMkLst>
            <pc:docMk/>
            <pc:sldMk cId="3766362502" sldId="269"/>
            <ac:spMk id="2" creationId="{8EBC384B-5B8C-C00C-08F5-7CC889C92773}"/>
          </ac:spMkLst>
        </pc:spChg>
        <pc:spChg chg="add del mod">
          <ac:chgData name="이민규/컴퓨터공학부" userId="7ca9a9c3-650d-44fb-8070-e2f14e7ea8df" providerId="ADAL" clId="{C73E1432-F60C-2348-94D7-7AC3F0F6ACEC}" dt="2024-05-20T12:36:09.287" v="2783" actId="478"/>
          <ac:spMkLst>
            <pc:docMk/>
            <pc:sldMk cId="3766362502" sldId="269"/>
            <ac:spMk id="4" creationId="{C8884789-1CB6-BE00-29B8-0A64C55D22BF}"/>
          </ac:spMkLst>
        </pc:spChg>
        <pc:spChg chg="add del">
          <ac:chgData name="이민규/컴퓨터공학부" userId="7ca9a9c3-650d-44fb-8070-e2f14e7ea8df" providerId="ADAL" clId="{C73E1432-F60C-2348-94D7-7AC3F0F6ACEC}" dt="2024-03-25T07:12:51.843" v="1439" actId="22"/>
          <ac:spMkLst>
            <pc:docMk/>
            <pc:sldMk cId="3766362502" sldId="269"/>
            <ac:spMk id="5" creationId="{D0BF6871-07E5-A14E-79B6-D9F908CE1724}"/>
          </ac:spMkLst>
        </pc:spChg>
        <pc:spChg chg="add mod">
          <ac:chgData name="이민규/컴퓨터공학부" userId="7ca9a9c3-650d-44fb-8070-e2f14e7ea8df" providerId="ADAL" clId="{C73E1432-F60C-2348-94D7-7AC3F0F6ACEC}" dt="2024-05-20T12:36:31.503" v="2790"/>
          <ac:spMkLst>
            <pc:docMk/>
            <pc:sldMk cId="3766362502" sldId="269"/>
            <ac:spMk id="6" creationId="{2F940935-D53C-5A1C-1113-5C6EAC98C4A9}"/>
          </ac:spMkLst>
        </pc:spChg>
        <pc:picChg chg="add mod">
          <ac:chgData name="이민규/컴퓨터공학부" userId="7ca9a9c3-650d-44fb-8070-e2f14e7ea8df" providerId="ADAL" clId="{C73E1432-F60C-2348-94D7-7AC3F0F6ACEC}" dt="2024-03-25T07:18:25.343" v="1598" actId="1076"/>
          <ac:picMkLst>
            <pc:docMk/>
            <pc:sldMk cId="3766362502" sldId="269"/>
            <ac:picMk id="7" creationId="{F7FCE882-39FF-4EA9-B3A2-61EDDBE033BA}"/>
          </ac:picMkLst>
        </pc:picChg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552438613" sldId="270"/>
        </pc:sldMkLst>
      </pc:sldChg>
      <pc:sldChg chg="new del">
        <pc:chgData name="이민규/컴퓨터공학부" userId="7ca9a9c3-650d-44fb-8070-e2f14e7ea8df" providerId="ADAL" clId="{C73E1432-F60C-2348-94D7-7AC3F0F6ACEC}" dt="2024-05-03T07:23:42.089" v="2493" actId="680"/>
        <pc:sldMkLst>
          <pc:docMk/>
          <pc:sldMk cId="2823108166" sldId="270"/>
        </pc:sldMkLst>
      </pc:sldChg>
      <pc:sldChg chg="delSp modSp add mod">
        <pc:chgData name="이민규/컴퓨터공학부" userId="7ca9a9c3-650d-44fb-8070-e2f14e7ea8df" providerId="ADAL" clId="{C73E1432-F60C-2348-94D7-7AC3F0F6ACEC}" dt="2024-05-20T11:53:10.365" v="2682" actId="20577"/>
        <pc:sldMkLst>
          <pc:docMk/>
          <pc:sldMk cId="3527715081" sldId="270"/>
        </pc:sldMkLst>
        <pc:spChg chg="del mod">
          <ac:chgData name="이민규/컴퓨터공학부" userId="7ca9a9c3-650d-44fb-8070-e2f14e7ea8df" providerId="ADAL" clId="{C73E1432-F60C-2348-94D7-7AC3F0F6ACEC}" dt="2024-05-03T07:23:57.051" v="2511" actId="478"/>
          <ac:spMkLst>
            <pc:docMk/>
            <pc:sldMk cId="3527715081" sldId="270"/>
            <ac:spMk id="5" creationId="{FC7D8FEE-D5D4-65FE-A7B4-E3D97A226A40}"/>
          </ac:spMkLst>
        </pc:spChg>
        <pc:spChg chg="mod">
          <ac:chgData name="이민규/컴퓨터공학부" userId="7ca9a9c3-650d-44fb-8070-e2f14e7ea8df" providerId="ADAL" clId="{C73E1432-F60C-2348-94D7-7AC3F0F6ACEC}" dt="2024-05-03T07:23:50.653" v="2509" actId="20577"/>
          <ac:spMkLst>
            <pc:docMk/>
            <pc:sldMk cId="3527715081" sldId="270"/>
            <ac:spMk id="12" creationId="{17D8B93D-5F36-C7E0-804F-34D79D333E71}"/>
          </ac:spMkLst>
        </pc:spChg>
        <pc:spChg chg="mod">
          <ac:chgData name="이민규/컴퓨터공학부" userId="7ca9a9c3-650d-44fb-8070-e2f14e7ea8df" providerId="ADAL" clId="{C73E1432-F60C-2348-94D7-7AC3F0F6ACEC}" dt="2024-05-20T11:53:10.365" v="2682" actId="20577"/>
          <ac:spMkLst>
            <pc:docMk/>
            <pc:sldMk cId="3527715081" sldId="270"/>
            <ac:spMk id="15" creationId="{05A0B042-3EC3-D850-92C7-15BDF2F79002}"/>
          </ac:spMkLst>
        </pc:spChg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4955118" sldId="271"/>
        </pc:sldMkLst>
      </pc:sldChg>
      <pc:sldChg chg="addSp delSp modSp add mod">
        <pc:chgData name="이민규/컴퓨터공학부" userId="7ca9a9c3-650d-44fb-8070-e2f14e7ea8df" providerId="ADAL" clId="{C73E1432-F60C-2348-94D7-7AC3F0F6ACEC}" dt="2024-05-13T09:13:06.131" v="2659" actId="1076"/>
        <pc:sldMkLst>
          <pc:docMk/>
          <pc:sldMk cId="2978033534" sldId="271"/>
        </pc:sldMkLst>
        <pc:spChg chg="del">
          <ac:chgData name="이민규/컴퓨터공학부" userId="7ca9a9c3-650d-44fb-8070-e2f14e7ea8df" providerId="ADAL" clId="{C73E1432-F60C-2348-94D7-7AC3F0F6ACEC}" dt="2024-05-13T09:12:39.632" v="2653" actId="478"/>
          <ac:spMkLst>
            <pc:docMk/>
            <pc:sldMk cId="2978033534" sldId="271"/>
            <ac:spMk id="4" creationId="{E72683B1-FEF4-64AE-3F62-69784D320E84}"/>
          </ac:spMkLst>
        </pc:spChg>
        <pc:spChg chg="add mod">
          <ac:chgData name="이민규/컴퓨터공학부" userId="7ca9a9c3-650d-44fb-8070-e2f14e7ea8df" providerId="ADAL" clId="{C73E1432-F60C-2348-94D7-7AC3F0F6ACEC}" dt="2024-05-13T09:12:42.908" v="2655"/>
          <ac:spMkLst>
            <pc:docMk/>
            <pc:sldMk cId="2978033534" sldId="271"/>
            <ac:spMk id="5" creationId="{97FDD391-67CD-293C-8F55-41B71E26C8C3}"/>
          </ac:spMkLst>
        </pc:spChg>
        <pc:spChg chg="del mod">
          <ac:chgData name="이민규/컴퓨터공학부" userId="7ca9a9c3-650d-44fb-8070-e2f14e7ea8df" providerId="ADAL" clId="{C73E1432-F60C-2348-94D7-7AC3F0F6ACEC}" dt="2024-05-13T09:12:37.847" v="2652" actId="478"/>
          <ac:spMkLst>
            <pc:docMk/>
            <pc:sldMk cId="2978033534" sldId="271"/>
            <ac:spMk id="6" creationId="{89774001-ED03-044A-E264-F6050E65DD6C}"/>
          </ac:spMkLst>
        </pc:spChg>
        <pc:picChg chg="del">
          <ac:chgData name="이민규/컴퓨터공학부" userId="7ca9a9c3-650d-44fb-8070-e2f14e7ea8df" providerId="ADAL" clId="{C73E1432-F60C-2348-94D7-7AC3F0F6ACEC}" dt="2024-05-13T09:12:35.525" v="2650" actId="478"/>
          <ac:picMkLst>
            <pc:docMk/>
            <pc:sldMk cId="2978033534" sldId="271"/>
            <ac:picMk id="7" creationId="{EC7A3896-2E2A-D8C4-AEDD-892F3D0EBCE1}"/>
          </ac:picMkLst>
        </pc:picChg>
        <pc:picChg chg="add mod">
          <ac:chgData name="이민규/컴퓨터공학부" userId="7ca9a9c3-650d-44fb-8070-e2f14e7ea8df" providerId="ADAL" clId="{C73E1432-F60C-2348-94D7-7AC3F0F6ACEC}" dt="2024-05-13T09:13:06.131" v="2659" actId="1076"/>
          <ac:picMkLst>
            <pc:docMk/>
            <pc:sldMk cId="2978033534" sldId="271"/>
            <ac:picMk id="9" creationId="{96522F83-3353-634A-4834-DC75BAD0304F}"/>
          </ac:picMkLst>
        </pc:picChg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075374239" sldId="272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756480603" sldId="273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258777664" sldId="274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57738342" sldId="275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3957018394" sldId="276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396133849" sldId="277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3615781702" sldId="279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835925972" sldId="280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596715378" sldId="281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3205610788" sldId="282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3953075507" sldId="283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755053520" sldId="284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530699329" sldId="285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446581183" sldId="287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036103616" sldId="288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69222788" sldId="289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385951328" sldId="290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176412538" sldId="291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3793117613" sldId="292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813993355" sldId="293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028509584" sldId="294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605239788" sldId="295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819325380" sldId="296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3574803250" sldId="297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327371721" sldId="298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226136260" sldId="299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673694461" sldId="300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4294851815" sldId="301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431818284" sldId="302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916552608" sldId="304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1449127527" sldId="305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2848378476" sldId="306"/>
        </pc:sldMkLst>
      </pc:sldChg>
      <pc:sldChg chg="del">
        <pc:chgData name="이민규/컴퓨터공학부" userId="7ca9a9c3-650d-44fb-8070-e2f14e7ea8df" providerId="ADAL" clId="{C73E1432-F60C-2348-94D7-7AC3F0F6ACEC}" dt="2024-03-24T15:14:02.415" v="0" actId="2696"/>
        <pc:sldMkLst>
          <pc:docMk/>
          <pc:sldMk cId="73147542" sldId="307"/>
        </pc:sldMkLst>
      </pc:sldChg>
      <pc:sldMasterChg chg="delSp mod">
        <pc:chgData name="이민규/컴퓨터공학부" userId="7ca9a9c3-650d-44fb-8070-e2f14e7ea8df" providerId="ADAL" clId="{C73E1432-F60C-2348-94D7-7AC3F0F6ACEC}" dt="2024-03-24T15:15:21.582" v="127" actId="478"/>
        <pc:sldMasterMkLst>
          <pc:docMk/>
          <pc:sldMasterMk cId="3378677925" sldId="2147483648"/>
        </pc:sldMasterMkLst>
        <pc:picChg chg="del">
          <ac:chgData name="이민규/컴퓨터공학부" userId="7ca9a9c3-650d-44fb-8070-e2f14e7ea8df" providerId="ADAL" clId="{C73E1432-F60C-2348-94D7-7AC3F0F6ACEC}" dt="2024-03-24T15:15:21.582" v="127" actId="478"/>
          <ac:picMkLst>
            <pc:docMk/>
            <pc:sldMasterMk cId="3378677925" sldId="2147483648"/>
            <ac:picMk id="7" creationId="{D0FC124A-58B9-851F-0FF7-50AC35984A19}"/>
          </ac:picMkLst>
        </pc:picChg>
      </pc:sldMasterChg>
    </pc:docChg>
  </pc:docChgLst>
  <pc:docChgLst>
    <pc:chgData name="이민규/컴퓨터공학부" userId="7ca9a9c3-650d-44fb-8070-e2f14e7ea8df" providerId="ADAL" clId="{0082181E-A27B-9945-85EE-6B904ABBA388}"/>
    <pc:docChg chg="undo custSel addSld delSld modSld sldOrd modMainMaster">
      <pc:chgData name="이민규/컴퓨터공학부" userId="7ca9a9c3-650d-44fb-8070-e2f14e7ea8df" providerId="ADAL" clId="{0082181E-A27B-9945-85EE-6B904ABBA388}" dt="2024-03-22T05:38:34.512" v="21578" actId="21"/>
      <pc:docMkLst>
        <pc:docMk/>
      </pc:docMkLst>
      <pc:sldChg chg="addSp delSp modSp mod">
        <pc:chgData name="이민규/컴퓨터공학부" userId="7ca9a9c3-650d-44fb-8070-e2f14e7ea8df" providerId="ADAL" clId="{0082181E-A27B-9945-85EE-6B904ABBA388}" dt="2024-03-21T01:46:25.095" v="5598" actId="14100"/>
        <pc:sldMkLst>
          <pc:docMk/>
          <pc:sldMk cId="3954597372" sldId="256"/>
        </pc:sldMkLst>
        <pc:spChg chg="mod">
          <ac:chgData name="이민규/컴퓨터공학부" userId="7ca9a9c3-650d-44fb-8070-e2f14e7ea8df" providerId="ADAL" clId="{0082181E-A27B-9945-85EE-6B904ABBA388}" dt="2024-03-20T07:35:02.955" v="92" actId="207"/>
          <ac:spMkLst>
            <pc:docMk/>
            <pc:sldMk cId="3954597372" sldId="256"/>
            <ac:spMk id="2" creationId="{0198DF0C-963A-259A-A52A-2DD5629114F6}"/>
          </ac:spMkLst>
        </pc:spChg>
        <pc:spChg chg="mod">
          <ac:chgData name="이민규/컴퓨터공학부" userId="7ca9a9c3-650d-44fb-8070-e2f14e7ea8df" providerId="ADAL" clId="{0082181E-A27B-9945-85EE-6B904ABBA388}" dt="2024-03-20T07:41:56.533" v="145" actId="20577"/>
          <ac:spMkLst>
            <pc:docMk/>
            <pc:sldMk cId="3954597372" sldId="256"/>
            <ac:spMk id="3" creationId="{8D55BDF5-99EB-A7A0-0F02-4BD9238F8022}"/>
          </ac:spMkLst>
        </pc:spChg>
        <pc:spChg chg="add mod">
          <ac:chgData name="이민규/컴퓨터공학부" userId="7ca9a9c3-650d-44fb-8070-e2f14e7ea8df" providerId="ADAL" clId="{0082181E-A27B-9945-85EE-6B904ABBA388}" dt="2024-03-20T07:26:31.725" v="0"/>
          <ac:spMkLst>
            <pc:docMk/>
            <pc:sldMk cId="3954597372" sldId="256"/>
            <ac:spMk id="4" creationId="{416E4EF7-303D-7E30-30B9-A44AB483BAF5}"/>
          </ac:spMkLst>
        </pc:spChg>
        <pc:spChg chg="add del mod">
          <ac:chgData name="이민규/컴퓨터공학부" userId="7ca9a9c3-650d-44fb-8070-e2f14e7ea8df" providerId="ADAL" clId="{0082181E-A27B-9945-85EE-6B904ABBA388}" dt="2024-03-20T07:35:53.043" v="103"/>
          <ac:spMkLst>
            <pc:docMk/>
            <pc:sldMk cId="3954597372" sldId="256"/>
            <ac:spMk id="7" creationId="{DD2EDE69-47FB-6B3F-AD00-31937C5F3A6C}"/>
          </ac:spMkLst>
        </pc:spChg>
        <pc:spChg chg="add mod">
          <ac:chgData name="이민규/컴퓨터공학부" userId="7ca9a9c3-650d-44fb-8070-e2f14e7ea8df" providerId="ADAL" clId="{0082181E-A27B-9945-85EE-6B904ABBA388}" dt="2024-03-20T11:38:53.101" v="2582" actId="1076"/>
          <ac:spMkLst>
            <pc:docMk/>
            <pc:sldMk cId="3954597372" sldId="256"/>
            <ac:spMk id="9" creationId="{E02EE0EB-F4C8-8EFB-A0B8-AC11C34A05B3}"/>
          </ac:spMkLst>
        </pc:spChg>
        <pc:spChg chg="add mod">
          <ac:chgData name="이민규/컴퓨터공학부" userId="7ca9a9c3-650d-44fb-8070-e2f14e7ea8df" providerId="ADAL" clId="{0082181E-A27B-9945-85EE-6B904ABBA388}" dt="2024-03-20T11:42:38.598" v="2585" actId="1076"/>
          <ac:spMkLst>
            <pc:docMk/>
            <pc:sldMk cId="3954597372" sldId="256"/>
            <ac:spMk id="11" creationId="{F12155F1-3410-2E09-7D02-E87D705B2FBB}"/>
          </ac:spMkLst>
        </pc:spChg>
        <pc:spChg chg="add mod">
          <ac:chgData name="이민규/컴퓨터공학부" userId="7ca9a9c3-650d-44fb-8070-e2f14e7ea8df" providerId="ADAL" clId="{0082181E-A27B-9945-85EE-6B904ABBA388}" dt="2024-03-20T11:49:28.082" v="2589" actId="1076"/>
          <ac:spMkLst>
            <pc:docMk/>
            <pc:sldMk cId="3954597372" sldId="256"/>
            <ac:spMk id="13" creationId="{535C9ECA-303E-8E30-CFC8-F85D54C3659C}"/>
          </ac:spMkLst>
        </pc:spChg>
        <pc:spChg chg="add mod">
          <ac:chgData name="이민규/컴퓨터공학부" userId="7ca9a9c3-650d-44fb-8070-e2f14e7ea8df" providerId="ADAL" clId="{0082181E-A27B-9945-85EE-6B904ABBA388}" dt="2024-03-21T01:46:25.095" v="5598" actId="14100"/>
          <ac:spMkLst>
            <pc:docMk/>
            <pc:sldMk cId="3954597372" sldId="256"/>
            <ac:spMk id="15" creationId="{FEF97406-746C-A62C-3C66-4B259E999293}"/>
          </ac:spMkLst>
        </pc:spChg>
        <pc:picChg chg="add del mod">
          <ac:chgData name="이민규/컴퓨터공학부" userId="7ca9a9c3-650d-44fb-8070-e2f14e7ea8df" providerId="ADAL" clId="{0082181E-A27B-9945-85EE-6B904ABBA388}" dt="2024-03-20T07:31:25.234" v="19" actId="21"/>
          <ac:picMkLst>
            <pc:docMk/>
            <pc:sldMk cId="3954597372" sldId="256"/>
            <ac:picMk id="6" creationId="{FFDB6EB8-B8E9-B817-94E5-43B2AC5B1A50}"/>
          </ac:picMkLst>
        </pc:picChg>
      </pc:sldChg>
      <pc:sldChg chg="addSp delSp modSp new del mod">
        <pc:chgData name="이민규/컴퓨터공학부" userId="7ca9a9c3-650d-44fb-8070-e2f14e7ea8df" providerId="ADAL" clId="{0082181E-A27B-9945-85EE-6B904ABBA388}" dt="2024-03-21T01:46:31.090" v="5599" actId="2696"/>
        <pc:sldMkLst>
          <pc:docMk/>
          <pc:sldMk cId="1132838161" sldId="257"/>
        </pc:sldMkLst>
        <pc:spChg chg="mod">
          <ac:chgData name="이민규/컴퓨터공학부" userId="7ca9a9c3-650d-44fb-8070-e2f14e7ea8df" providerId="ADAL" clId="{0082181E-A27B-9945-85EE-6B904ABBA388}" dt="2024-03-20T07:37:32.251" v="117" actId="20577"/>
          <ac:spMkLst>
            <pc:docMk/>
            <pc:sldMk cId="1132838161" sldId="257"/>
            <ac:spMk id="2" creationId="{45B5EC5E-1D98-F1E5-56D1-22371B289999}"/>
          </ac:spMkLst>
        </pc:spChg>
        <pc:spChg chg="del">
          <ac:chgData name="이민규/컴퓨터공학부" userId="7ca9a9c3-650d-44fb-8070-e2f14e7ea8df" providerId="ADAL" clId="{0082181E-A27B-9945-85EE-6B904ABBA388}" dt="2024-03-20T07:40:22.524" v="129" actId="21"/>
          <ac:spMkLst>
            <pc:docMk/>
            <pc:sldMk cId="1132838161" sldId="257"/>
            <ac:spMk id="3" creationId="{B03EC907-D84B-7544-B21F-EAE268263191}"/>
          </ac:spMkLst>
        </pc:spChg>
        <pc:spChg chg="add del">
          <ac:chgData name="이민규/컴퓨터공학부" userId="7ca9a9c3-650d-44fb-8070-e2f14e7ea8df" providerId="ADAL" clId="{0082181E-A27B-9945-85EE-6B904ABBA388}" dt="2024-03-20T07:47:46.849" v="177" actId="22"/>
          <ac:spMkLst>
            <pc:docMk/>
            <pc:sldMk cId="1132838161" sldId="257"/>
            <ac:spMk id="6" creationId="{EEA1008F-3F1A-343A-448B-3F77D425781B}"/>
          </ac:spMkLst>
        </pc:spChg>
        <pc:spChg chg="add mod">
          <ac:chgData name="이민규/컴퓨터공학부" userId="7ca9a9c3-650d-44fb-8070-e2f14e7ea8df" providerId="ADAL" clId="{0082181E-A27B-9945-85EE-6B904ABBA388}" dt="2024-03-20T07:48:26.167" v="187" actId="1076"/>
          <ac:spMkLst>
            <pc:docMk/>
            <pc:sldMk cId="1132838161" sldId="257"/>
            <ac:spMk id="8" creationId="{813478F0-8673-A147-76F5-2C6A3EC3C655}"/>
          </ac:spMkLst>
        </pc:spChg>
      </pc:sldChg>
      <pc:sldChg chg="new del">
        <pc:chgData name="이민규/컴퓨터공학부" userId="7ca9a9c3-650d-44fb-8070-e2f14e7ea8df" providerId="ADAL" clId="{0082181E-A27B-9945-85EE-6B904ABBA388}" dt="2024-03-20T07:38:17.270" v="120" actId="680"/>
        <pc:sldMkLst>
          <pc:docMk/>
          <pc:sldMk cId="2382953982" sldId="258"/>
        </pc:sldMkLst>
      </pc:sldChg>
      <pc:sldChg chg="addSp delSp modSp new mod ord modNotesTx">
        <pc:chgData name="이민규/컴퓨터공학부" userId="7ca9a9c3-650d-44fb-8070-e2f14e7ea8df" providerId="ADAL" clId="{0082181E-A27B-9945-85EE-6B904ABBA388}" dt="2024-03-22T01:24:32.366" v="19397"/>
        <pc:sldMkLst>
          <pc:docMk/>
          <pc:sldMk cId="3990570745" sldId="258"/>
        </pc:sldMkLst>
        <pc:spChg chg="mod">
          <ac:chgData name="이민규/컴퓨터공학부" userId="7ca9a9c3-650d-44fb-8070-e2f14e7ea8df" providerId="ADAL" clId="{0082181E-A27B-9945-85EE-6B904ABBA388}" dt="2024-03-20T07:58:28.689" v="1242" actId="20577"/>
          <ac:spMkLst>
            <pc:docMk/>
            <pc:sldMk cId="3990570745" sldId="258"/>
            <ac:spMk id="2" creationId="{A054F30D-1764-E86F-8BB5-593E72D897E1}"/>
          </ac:spMkLst>
        </pc:spChg>
        <pc:spChg chg="add del mod">
          <ac:chgData name="이민규/컴퓨터공학부" userId="7ca9a9c3-650d-44fb-8070-e2f14e7ea8df" providerId="ADAL" clId="{0082181E-A27B-9945-85EE-6B904ABBA388}" dt="2024-03-20T12:33:01.310" v="3171" actId="21"/>
          <ac:spMkLst>
            <pc:docMk/>
            <pc:sldMk cId="3990570745" sldId="258"/>
            <ac:spMk id="4" creationId="{EED1D53B-C2D2-E069-64D2-BEF6E294497A}"/>
          </ac:spMkLst>
        </pc:spChg>
        <pc:spChg chg="add mod">
          <ac:chgData name="이민규/컴퓨터공학부" userId="7ca9a9c3-650d-44fb-8070-e2f14e7ea8df" providerId="ADAL" clId="{0082181E-A27B-9945-85EE-6B904ABBA388}" dt="2024-03-22T01:24:26.022" v="19395" actId="20577"/>
          <ac:spMkLst>
            <pc:docMk/>
            <pc:sldMk cId="3990570745" sldId="258"/>
            <ac:spMk id="19" creationId="{4A3D55B4-3DE9-0A0F-AF25-D66713AD61D0}"/>
          </ac:spMkLst>
        </pc:spChg>
        <pc:spChg chg="add mod">
          <ac:chgData name="이민규/컴퓨터공학부" userId="7ca9a9c3-650d-44fb-8070-e2f14e7ea8df" providerId="ADAL" clId="{0082181E-A27B-9945-85EE-6B904ABBA388}" dt="2024-03-22T01:24:30.058" v="19396"/>
          <ac:spMkLst>
            <pc:docMk/>
            <pc:sldMk cId="3990570745" sldId="258"/>
            <ac:spMk id="23" creationId="{6F3C1331-8D4B-756B-5F9F-4F0D1D0CE2C4}"/>
          </ac:spMkLst>
        </pc:spChg>
        <pc:spChg chg="add mod">
          <ac:chgData name="이민규/컴퓨터공학부" userId="7ca9a9c3-650d-44fb-8070-e2f14e7ea8df" providerId="ADAL" clId="{0082181E-A27B-9945-85EE-6B904ABBA388}" dt="2024-03-22T01:24:32.366" v="19397"/>
          <ac:spMkLst>
            <pc:docMk/>
            <pc:sldMk cId="3990570745" sldId="258"/>
            <ac:spMk id="27" creationId="{13344931-B4E3-07EB-2BCF-8293816CB240}"/>
          </ac:spMkLst>
        </pc:spChg>
        <pc:spChg chg="add mod">
          <ac:chgData name="이민규/컴퓨터공학부" userId="7ca9a9c3-650d-44fb-8070-e2f14e7ea8df" providerId="ADAL" clId="{0082181E-A27B-9945-85EE-6B904ABBA388}" dt="2024-03-20T12:58:41.878" v="3684" actId="1036"/>
          <ac:spMkLst>
            <pc:docMk/>
            <pc:sldMk cId="3990570745" sldId="258"/>
            <ac:spMk id="31" creationId="{A5273232-9523-B0F5-FEE2-5180CA9514C3}"/>
          </ac:spMkLst>
        </pc:spChg>
        <pc:spChg chg="add mod">
          <ac:chgData name="이민규/컴퓨터공학부" userId="7ca9a9c3-650d-44fb-8070-e2f14e7ea8df" providerId="ADAL" clId="{0082181E-A27B-9945-85EE-6B904ABBA388}" dt="2024-03-20T12:58:41.878" v="3684" actId="1036"/>
          <ac:spMkLst>
            <pc:docMk/>
            <pc:sldMk cId="3990570745" sldId="258"/>
            <ac:spMk id="32" creationId="{ED330D70-4AE4-0623-A10B-36BF4226489D}"/>
          </ac:spMkLst>
        </pc:spChg>
        <pc:spChg chg="add mod">
          <ac:chgData name="이민규/컴퓨터공학부" userId="7ca9a9c3-650d-44fb-8070-e2f14e7ea8df" providerId="ADAL" clId="{0082181E-A27B-9945-85EE-6B904ABBA388}" dt="2024-03-20T12:58:41.878" v="3684" actId="1036"/>
          <ac:spMkLst>
            <pc:docMk/>
            <pc:sldMk cId="3990570745" sldId="258"/>
            <ac:spMk id="33" creationId="{FEF54BA7-DC40-0712-D3A5-68311654A508}"/>
          </ac:spMkLst>
        </pc:spChg>
        <pc:spChg chg="add mod">
          <ac:chgData name="이민규/컴퓨터공학부" userId="7ca9a9c3-650d-44fb-8070-e2f14e7ea8df" providerId="ADAL" clId="{0082181E-A27B-9945-85EE-6B904ABBA388}" dt="2024-03-20T12:58:41.878" v="3684" actId="1036"/>
          <ac:spMkLst>
            <pc:docMk/>
            <pc:sldMk cId="3990570745" sldId="258"/>
            <ac:spMk id="34" creationId="{FB04B3B2-745B-D730-26EA-66C7E1036340}"/>
          </ac:spMkLst>
        </pc:spChg>
        <pc:spChg chg="add mod">
          <ac:chgData name="이민규/컴퓨터공학부" userId="7ca9a9c3-650d-44fb-8070-e2f14e7ea8df" providerId="ADAL" clId="{0082181E-A27B-9945-85EE-6B904ABBA388}" dt="2024-03-20T12:58:41.878" v="3684" actId="1036"/>
          <ac:spMkLst>
            <pc:docMk/>
            <pc:sldMk cId="3990570745" sldId="258"/>
            <ac:spMk id="51" creationId="{8534FBD2-34F2-52C3-4C8D-C209DED2260D}"/>
          </ac:spMkLst>
        </pc:spChg>
        <pc:spChg chg="add mod">
          <ac:chgData name="이민규/컴퓨터공학부" userId="7ca9a9c3-650d-44fb-8070-e2f14e7ea8df" providerId="ADAL" clId="{0082181E-A27B-9945-85EE-6B904ABBA388}" dt="2024-03-20T12:58:41.878" v="3684" actId="1036"/>
          <ac:spMkLst>
            <pc:docMk/>
            <pc:sldMk cId="3990570745" sldId="258"/>
            <ac:spMk id="52" creationId="{F0E816CA-633F-2667-FB1D-3BA8D27E9EB3}"/>
          </ac:spMkLst>
        </pc:spChg>
        <pc:spChg chg="add mod">
          <ac:chgData name="이민규/컴퓨터공학부" userId="7ca9a9c3-650d-44fb-8070-e2f14e7ea8df" providerId="ADAL" clId="{0082181E-A27B-9945-85EE-6B904ABBA388}" dt="2024-03-20T12:58:41.878" v="3684" actId="1036"/>
          <ac:spMkLst>
            <pc:docMk/>
            <pc:sldMk cId="3990570745" sldId="258"/>
            <ac:spMk id="53" creationId="{03246C81-1CC3-5BE4-913F-14B7CFDE49AA}"/>
          </ac:spMkLst>
        </pc:spChg>
        <pc:spChg chg="add mod">
          <ac:chgData name="이민규/컴퓨터공학부" userId="7ca9a9c3-650d-44fb-8070-e2f14e7ea8df" providerId="ADAL" clId="{0082181E-A27B-9945-85EE-6B904ABBA388}" dt="2024-03-20T13:06:37.804" v="4242" actId="20577"/>
          <ac:spMkLst>
            <pc:docMk/>
            <pc:sldMk cId="3990570745" sldId="258"/>
            <ac:spMk id="54" creationId="{D3EE332B-3BE2-D7A7-170C-E173FDA66768}"/>
          </ac:spMkLst>
        </pc:spChg>
        <pc:spChg chg="add mod">
          <ac:chgData name="이민규/컴퓨터공학부" userId="7ca9a9c3-650d-44fb-8070-e2f14e7ea8df" providerId="ADAL" clId="{0082181E-A27B-9945-85EE-6B904ABBA388}" dt="2024-03-20T12:59:53.711" v="3857" actId="1076"/>
          <ac:spMkLst>
            <pc:docMk/>
            <pc:sldMk cId="3990570745" sldId="258"/>
            <ac:spMk id="55" creationId="{5B8FACD3-C9AB-EA34-6863-157D8EFFCB31}"/>
          </ac:spMkLst>
        </pc:spChg>
        <pc:spChg chg="add mod">
          <ac:chgData name="이민규/컴퓨터공학부" userId="7ca9a9c3-650d-44fb-8070-e2f14e7ea8df" providerId="ADAL" clId="{0082181E-A27B-9945-85EE-6B904ABBA388}" dt="2024-03-20T13:00:30.648" v="3858"/>
          <ac:spMkLst>
            <pc:docMk/>
            <pc:sldMk cId="3990570745" sldId="258"/>
            <ac:spMk id="56" creationId="{1B11A322-7F03-03DE-5669-7773F6BA6E57}"/>
          </ac:spMkLst>
        </pc:spChg>
        <pc:spChg chg="add mod">
          <ac:chgData name="이민규/컴퓨터공학부" userId="7ca9a9c3-650d-44fb-8070-e2f14e7ea8df" providerId="ADAL" clId="{0082181E-A27B-9945-85EE-6B904ABBA388}" dt="2024-03-21T01:43:55.024" v="5580"/>
          <ac:spMkLst>
            <pc:docMk/>
            <pc:sldMk cId="3990570745" sldId="258"/>
            <ac:spMk id="57" creationId="{36EA20B1-7B86-16E7-D307-7167F79651B1}"/>
          </ac:spMkLst>
        </pc:spChg>
        <pc:spChg chg="add del mod">
          <ac:chgData name="이민규/컴퓨터공학부" userId="7ca9a9c3-650d-44fb-8070-e2f14e7ea8df" providerId="ADAL" clId="{0082181E-A27B-9945-85EE-6B904ABBA388}" dt="2024-03-21T05:32:00.113" v="13771"/>
          <ac:spMkLst>
            <pc:docMk/>
            <pc:sldMk cId="3990570745" sldId="258"/>
            <ac:spMk id="58" creationId="{B300AD2D-65B7-E494-C2FE-E7397F84995C}"/>
          </ac:spMkLst>
        </pc:sp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6" creationId="{BE552C58-2193-52A1-44AF-847AF9E964B4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7" creationId="{808D2888-02D0-0F94-356F-C457BA80DD4A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10" creationId="{61164625-8656-D878-2108-E0E01A4AEEFE}"/>
          </ac:cxnSpMkLst>
        </pc:cxnChg>
        <pc:cxnChg chg="add mod">
          <ac:chgData name="이민규/컴퓨터공학부" userId="7ca9a9c3-650d-44fb-8070-e2f14e7ea8df" providerId="ADAL" clId="{0082181E-A27B-9945-85EE-6B904ABBA388}" dt="2024-03-20T12:52:23.107" v="3489" actId="1076"/>
          <ac:cxnSpMkLst>
            <pc:docMk/>
            <pc:sldMk cId="3990570745" sldId="258"/>
            <ac:cxnSpMk id="16" creationId="{61E21C98-7991-65FD-BAC9-CD40CC5C28DA}"/>
          </ac:cxnSpMkLst>
        </pc:cxnChg>
        <pc:cxnChg chg="add mod">
          <ac:chgData name="이민규/컴퓨터공학부" userId="7ca9a9c3-650d-44fb-8070-e2f14e7ea8df" providerId="ADAL" clId="{0082181E-A27B-9945-85EE-6B904ABBA388}" dt="2024-03-20T12:52:23.107" v="3489" actId="1076"/>
          <ac:cxnSpMkLst>
            <pc:docMk/>
            <pc:sldMk cId="3990570745" sldId="258"/>
            <ac:cxnSpMk id="17" creationId="{73732E1F-3960-FC90-CD12-52A978047689}"/>
          </ac:cxnSpMkLst>
        </pc:cxnChg>
        <pc:cxnChg chg="add mod">
          <ac:chgData name="이민규/컴퓨터공학부" userId="7ca9a9c3-650d-44fb-8070-e2f14e7ea8df" providerId="ADAL" clId="{0082181E-A27B-9945-85EE-6B904ABBA388}" dt="2024-03-20T12:52:23.107" v="3489" actId="1076"/>
          <ac:cxnSpMkLst>
            <pc:docMk/>
            <pc:sldMk cId="3990570745" sldId="258"/>
            <ac:cxnSpMk id="18" creationId="{BE7DAF11-59B9-972C-406B-5BF6DBC0A243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20" creationId="{55AE7AE7-377E-AA15-BC3A-D0FDEFC6986F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21" creationId="{DA6F3A02-794A-C48F-BC29-A4BA8B650F90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22" creationId="{960EA27A-EE86-B966-81AF-6CDE77EB170B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24" creationId="{FDAC23CD-9A32-6B6F-9647-044ADE7B2F45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25" creationId="{CE573344-D321-7403-0C63-83FDB7F20411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26" creationId="{FF7C1D62-A1AD-7845-DC27-0AB9F13B6C22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29" creationId="{77EB1C52-C9C7-AF52-FA83-9F6FAE7F13B3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30" creationId="{16D45090-7FBA-501D-5F6E-E1B10B3632B9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35" creationId="{65C890AD-C1F0-188D-E496-73B17C996208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38" creationId="{E3E1FE59-CFA6-DD10-4927-B0F9E2BE9CAE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41" creationId="{23E11AF1-DF41-8312-C531-B4A566623D41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44" creationId="{A078EA84-048D-CEAB-733B-80025BA212CF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48" creationId="{F2BC14E0-893B-7DC0-9ABE-BB991C0D43E5}"/>
          </ac:cxnSpMkLst>
        </pc:cxnChg>
        <pc:cxnChg chg="add mod">
          <ac:chgData name="이민규/컴퓨터공학부" userId="7ca9a9c3-650d-44fb-8070-e2f14e7ea8df" providerId="ADAL" clId="{0082181E-A27B-9945-85EE-6B904ABBA388}" dt="2024-03-20T12:58:41.878" v="3684" actId="1036"/>
          <ac:cxnSpMkLst>
            <pc:docMk/>
            <pc:sldMk cId="3990570745" sldId="258"/>
            <ac:cxnSpMk id="49" creationId="{4BA9F902-B5A4-70F7-EFB7-D7E68C64D5D6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0T12:31:56.457" v="3164"/>
        <pc:sldMkLst>
          <pc:docMk/>
          <pc:sldMk cId="3308100180" sldId="259"/>
        </pc:sldMkLst>
        <pc:spChg chg="del mod">
          <ac:chgData name="이민규/컴퓨터공학부" userId="7ca9a9c3-650d-44fb-8070-e2f14e7ea8df" providerId="ADAL" clId="{0082181E-A27B-9945-85EE-6B904ABBA388}" dt="2024-03-20T12:01:09.324" v="2591" actId="21"/>
          <ac:spMkLst>
            <pc:docMk/>
            <pc:sldMk cId="3308100180" sldId="259"/>
            <ac:spMk id="4" creationId="{90A48E45-611C-C551-BD2E-2885F0BFA46B}"/>
          </ac:spMkLst>
        </pc:spChg>
        <pc:spChg chg="add del mod">
          <ac:chgData name="이민규/컴퓨터공학부" userId="7ca9a9c3-650d-44fb-8070-e2f14e7ea8df" providerId="ADAL" clId="{0082181E-A27B-9945-85EE-6B904ABBA388}" dt="2024-03-20T12:10:51.153" v="2715" actId="164"/>
          <ac:spMkLst>
            <pc:docMk/>
            <pc:sldMk cId="3308100180" sldId="259"/>
            <ac:spMk id="5" creationId="{9932DEC4-9522-75C4-FA50-2CD85162A6A5}"/>
          </ac:spMkLst>
        </pc:spChg>
        <pc:spChg chg="add del">
          <ac:chgData name="이민규/컴퓨터공학부" userId="7ca9a9c3-650d-44fb-8070-e2f14e7ea8df" providerId="ADAL" clId="{0082181E-A27B-9945-85EE-6B904ABBA388}" dt="2024-03-20T12:06:38.379" v="2659" actId="21"/>
          <ac:spMkLst>
            <pc:docMk/>
            <pc:sldMk cId="3308100180" sldId="259"/>
            <ac:spMk id="21" creationId="{EE20D654-1918-CD37-D5CB-C4CF69624877}"/>
          </ac:spMkLst>
        </pc:spChg>
        <pc:spChg chg="add del mod">
          <ac:chgData name="이민규/컴퓨터공학부" userId="7ca9a9c3-650d-44fb-8070-e2f14e7ea8df" providerId="ADAL" clId="{0082181E-A27B-9945-85EE-6B904ABBA388}" dt="2024-03-20T12:08:25.262" v="2678" actId="21"/>
          <ac:spMkLst>
            <pc:docMk/>
            <pc:sldMk cId="3308100180" sldId="259"/>
            <ac:spMk id="27" creationId="{06A265F3-54B3-375A-90A8-29669DD521CE}"/>
          </ac:spMkLst>
        </pc:spChg>
        <pc:spChg chg="add del mod">
          <ac:chgData name="이민규/컴퓨터공학부" userId="7ca9a9c3-650d-44fb-8070-e2f14e7ea8df" providerId="ADAL" clId="{0082181E-A27B-9945-85EE-6B904ABBA388}" dt="2024-03-20T12:10:31.664" v="2702"/>
          <ac:spMkLst>
            <pc:docMk/>
            <pc:sldMk cId="3308100180" sldId="259"/>
            <ac:spMk id="29" creationId="{9012AB2E-4C01-ED8D-C56D-F1A9BA6E5F0B}"/>
          </ac:spMkLst>
        </pc:spChg>
        <pc:spChg chg="add mod">
          <ac:chgData name="이민규/컴퓨터공학부" userId="7ca9a9c3-650d-44fb-8070-e2f14e7ea8df" providerId="ADAL" clId="{0082181E-A27B-9945-85EE-6B904ABBA388}" dt="2024-03-20T12:10:51.153" v="2715" actId="164"/>
          <ac:spMkLst>
            <pc:docMk/>
            <pc:sldMk cId="3308100180" sldId="259"/>
            <ac:spMk id="30" creationId="{25862869-ED8F-6657-8846-FD2CE9709CF7}"/>
          </ac:spMkLst>
        </pc:spChg>
        <pc:spChg chg="mod">
          <ac:chgData name="이민규/컴퓨터공학부" userId="7ca9a9c3-650d-44fb-8070-e2f14e7ea8df" providerId="ADAL" clId="{0082181E-A27B-9945-85EE-6B904ABBA388}" dt="2024-03-20T12:11:01.525" v="2718"/>
          <ac:spMkLst>
            <pc:docMk/>
            <pc:sldMk cId="3308100180" sldId="259"/>
            <ac:spMk id="33" creationId="{01D0A86E-2B3C-6FD4-5528-7F26FDC14BF3}"/>
          </ac:spMkLst>
        </pc:spChg>
        <pc:spChg chg="mod">
          <ac:chgData name="이민규/컴퓨터공학부" userId="7ca9a9c3-650d-44fb-8070-e2f14e7ea8df" providerId="ADAL" clId="{0082181E-A27B-9945-85EE-6B904ABBA388}" dt="2024-03-20T12:11:01.525" v="2718"/>
          <ac:spMkLst>
            <pc:docMk/>
            <pc:sldMk cId="3308100180" sldId="259"/>
            <ac:spMk id="34" creationId="{5B775109-CDD2-4143-0EE0-7C767D16D2B8}"/>
          </ac:spMkLst>
        </pc:spChg>
        <pc:spChg chg="mod">
          <ac:chgData name="이민규/컴퓨터공학부" userId="7ca9a9c3-650d-44fb-8070-e2f14e7ea8df" providerId="ADAL" clId="{0082181E-A27B-9945-85EE-6B904ABBA388}" dt="2024-03-20T12:11:12.269" v="2720"/>
          <ac:spMkLst>
            <pc:docMk/>
            <pc:sldMk cId="3308100180" sldId="259"/>
            <ac:spMk id="36" creationId="{8FE3F63F-2C82-0EDC-C910-5FAA42CB1A14}"/>
          </ac:spMkLst>
        </pc:spChg>
        <pc:spChg chg="mod">
          <ac:chgData name="이민규/컴퓨터공학부" userId="7ca9a9c3-650d-44fb-8070-e2f14e7ea8df" providerId="ADAL" clId="{0082181E-A27B-9945-85EE-6B904ABBA388}" dt="2024-03-20T12:11:12.269" v="2720"/>
          <ac:spMkLst>
            <pc:docMk/>
            <pc:sldMk cId="3308100180" sldId="259"/>
            <ac:spMk id="37" creationId="{93924619-F1EE-6750-88AA-919294D07DEF}"/>
          </ac:spMkLst>
        </pc:spChg>
        <pc:spChg chg="mod">
          <ac:chgData name="이민규/컴퓨터공학부" userId="7ca9a9c3-650d-44fb-8070-e2f14e7ea8df" providerId="ADAL" clId="{0082181E-A27B-9945-85EE-6B904ABBA388}" dt="2024-03-20T12:11:27.222" v="2723" actId="113"/>
          <ac:spMkLst>
            <pc:docMk/>
            <pc:sldMk cId="3308100180" sldId="259"/>
            <ac:spMk id="39" creationId="{A1667D62-4EAF-E203-6670-6763EA400111}"/>
          </ac:spMkLst>
        </pc:spChg>
        <pc:spChg chg="mod">
          <ac:chgData name="이민규/컴퓨터공학부" userId="7ca9a9c3-650d-44fb-8070-e2f14e7ea8df" providerId="ADAL" clId="{0082181E-A27B-9945-85EE-6B904ABBA388}" dt="2024-03-20T12:11:55.678" v="2726" actId="113"/>
          <ac:spMkLst>
            <pc:docMk/>
            <pc:sldMk cId="3308100180" sldId="259"/>
            <ac:spMk id="40" creationId="{7B2B1A30-216F-55EE-CF35-EF0EC08273D9}"/>
          </ac:spMkLst>
        </pc:spChg>
        <pc:spChg chg="mod">
          <ac:chgData name="이민규/컴퓨터공학부" userId="7ca9a9c3-650d-44fb-8070-e2f14e7ea8df" providerId="ADAL" clId="{0082181E-A27B-9945-85EE-6B904ABBA388}" dt="2024-03-20T12:12:10.967" v="2727"/>
          <ac:spMkLst>
            <pc:docMk/>
            <pc:sldMk cId="3308100180" sldId="259"/>
            <ac:spMk id="42" creationId="{8B5682E5-11C8-B5CD-815A-89DD0981C7C0}"/>
          </ac:spMkLst>
        </pc:spChg>
        <pc:spChg chg="mod">
          <ac:chgData name="이민규/컴퓨터공학부" userId="7ca9a9c3-650d-44fb-8070-e2f14e7ea8df" providerId="ADAL" clId="{0082181E-A27B-9945-85EE-6B904ABBA388}" dt="2024-03-20T12:12:10.967" v="2727"/>
          <ac:spMkLst>
            <pc:docMk/>
            <pc:sldMk cId="3308100180" sldId="259"/>
            <ac:spMk id="43" creationId="{53CD6F4D-C4A2-F104-0B29-DA078309647D}"/>
          </ac:spMkLst>
        </pc:spChg>
        <pc:spChg chg="add mod">
          <ac:chgData name="이민규/컴퓨터공학부" userId="7ca9a9c3-650d-44fb-8070-e2f14e7ea8df" providerId="ADAL" clId="{0082181E-A27B-9945-85EE-6B904ABBA388}" dt="2024-03-20T12:17:44.040" v="2741" actId="164"/>
          <ac:spMkLst>
            <pc:docMk/>
            <pc:sldMk cId="3308100180" sldId="259"/>
            <ac:spMk id="44" creationId="{8613F27C-5368-CC15-9DF8-E66D67ED3BB7}"/>
          </ac:spMkLst>
        </pc:spChg>
        <pc:spChg chg="add mod">
          <ac:chgData name="이민규/컴퓨터공학부" userId="7ca9a9c3-650d-44fb-8070-e2f14e7ea8df" providerId="ADAL" clId="{0082181E-A27B-9945-85EE-6B904ABBA388}" dt="2024-03-20T12:17:38.706" v="2740"/>
          <ac:spMkLst>
            <pc:docMk/>
            <pc:sldMk cId="3308100180" sldId="259"/>
            <ac:spMk id="50" creationId="{D5431542-591B-2B91-2E6B-98D1B7DDE52C}"/>
          </ac:spMkLst>
        </pc:spChg>
        <pc:spChg chg="add del mod">
          <ac:chgData name="이민규/컴퓨터공학부" userId="7ca9a9c3-650d-44fb-8070-e2f14e7ea8df" providerId="ADAL" clId="{0082181E-A27B-9945-85EE-6B904ABBA388}" dt="2024-03-20T12:18:06.207" v="2752"/>
          <ac:spMkLst>
            <pc:docMk/>
            <pc:sldMk cId="3308100180" sldId="259"/>
            <ac:spMk id="52" creationId="{87DBBD98-BBA7-F543-50A1-0CBFDFE184D7}"/>
          </ac:spMkLst>
        </pc:spChg>
        <pc:spChg chg="mod">
          <ac:chgData name="이민규/컴퓨터공학부" userId="7ca9a9c3-650d-44fb-8070-e2f14e7ea8df" providerId="ADAL" clId="{0082181E-A27B-9945-85EE-6B904ABBA388}" dt="2024-03-20T12:17:47.187" v="2743"/>
          <ac:spMkLst>
            <pc:docMk/>
            <pc:sldMk cId="3308100180" sldId="259"/>
            <ac:spMk id="54" creationId="{CE994AFA-9494-E5B5-F989-0EDE19283670}"/>
          </ac:spMkLst>
        </pc:spChg>
        <pc:spChg chg="mod">
          <ac:chgData name="이민규/컴퓨터공학부" userId="7ca9a9c3-650d-44fb-8070-e2f14e7ea8df" providerId="ADAL" clId="{0082181E-A27B-9945-85EE-6B904ABBA388}" dt="2024-03-20T12:17:50.030" v="2745"/>
          <ac:spMkLst>
            <pc:docMk/>
            <pc:sldMk cId="3308100180" sldId="259"/>
            <ac:spMk id="58" creationId="{54159F79-E2C7-FBF3-C149-7B288C4F0F0C}"/>
          </ac:spMkLst>
        </pc:spChg>
        <pc:spChg chg="mod">
          <ac:chgData name="이민규/컴퓨터공학부" userId="7ca9a9c3-650d-44fb-8070-e2f14e7ea8df" providerId="ADAL" clId="{0082181E-A27B-9945-85EE-6B904ABBA388}" dt="2024-03-20T12:17:54.978" v="2747"/>
          <ac:spMkLst>
            <pc:docMk/>
            <pc:sldMk cId="3308100180" sldId="259"/>
            <ac:spMk id="62" creationId="{97682683-77E3-CA3B-7A18-20FAC0B2FB70}"/>
          </ac:spMkLst>
        </pc:spChg>
        <pc:spChg chg="add mod">
          <ac:chgData name="이민규/컴퓨터공학부" userId="7ca9a9c3-650d-44fb-8070-e2f14e7ea8df" providerId="ADAL" clId="{0082181E-A27B-9945-85EE-6B904ABBA388}" dt="2024-03-20T12:22:00.209" v="2818" actId="1076"/>
          <ac:spMkLst>
            <pc:docMk/>
            <pc:sldMk cId="3308100180" sldId="259"/>
            <ac:spMk id="92" creationId="{A3177F2C-02EA-999C-79A0-0C983205B063}"/>
          </ac:spMkLst>
        </pc:spChg>
        <pc:spChg chg="add mod">
          <ac:chgData name="이민규/컴퓨터공학부" userId="7ca9a9c3-650d-44fb-8070-e2f14e7ea8df" providerId="ADAL" clId="{0082181E-A27B-9945-85EE-6B904ABBA388}" dt="2024-03-20T12:22:34.792" v="2852" actId="14100"/>
          <ac:spMkLst>
            <pc:docMk/>
            <pc:sldMk cId="3308100180" sldId="259"/>
            <ac:spMk id="99" creationId="{57134D58-3FFE-9FC3-215D-F1576CCCFFD1}"/>
          </ac:spMkLst>
        </pc:spChg>
        <pc:spChg chg="add mod">
          <ac:chgData name="이민규/컴퓨터공학부" userId="7ca9a9c3-650d-44fb-8070-e2f14e7ea8df" providerId="ADAL" clId="{0082181E-A27B-9945-85EE-6B904ABBA388}" dt="2024-03-20T12:23:24.183" v="2864" actId="1076"/>
          <ac:spMkLst>
            <pc:docMk/>
            <pc:sldMk cId="3308100180" sldId="259"/>
            <ac:spMk id="102" creationId="{3B6A0CEA-3300-85A9-787B-098998470C9D}"/>
          </ac:spMkLst>
        </pc:spChg>
        <pc:grpChg chg="add del mod">
          <ac:chgData name="이민규/컴퓨터공학부" userId="7ca9a9c3-650d-44fb-8070-e2f14e7ea8df" providerId="ADAL" clId="{0082181E-A27B-9945-85EE-6B904ABBA388}" dt="2024-03-20T12:15:06.840" v="2730" actId="21"/>
          <ac:grpSpMkLst>
            <pc:docMk/>
            <pc:sldMk cId="3308100180" sldId="259"/>
            <ac:grpSpMk id="31" creationId="{3B3FBF78-D55D-4CC4-D312-CE9DF3B6B8B3}"/>
          </ac:grpSpMkLst>
        </pc:grpChg>
        <pc:grpChg chg="add del mod">
          <ac:chgData name="이민규/컴퓨터공학부" userId="7ca9a9c3-650d-44fb-8070-e2f14e7ea8df" providerId="ADAL" clId="{0082181E-A27B-9945-85EE-6B904ABBA388}" dt="2024-03-20T12:15:06.840" v="2730" actId="21"/>
          <ac:grpSpMkLst>
            <pc:docMk/>
            <pc:sldMk cId="3308100180" sldId="259"/>
            <ac:grpSpMk id="32" creationId="{AC6E704D-3903-85BC-B50D-ED40A1EF8388}"/>
          </ac:grpSpMkLst>
        </pc:grpChg>
        <pc:grpChg chg="add del mod">
          <ac:chgData name="이민규/컴퓨터공학부" userId="7ca9a9c3-650d-44fb-8070-e2f14e7ea8df" providerId="ADAL" clId="{0082181E-A27B-9945-85EE-6B904ABBA388}" dt="2024-03-20T12:15:06.840" v="2730" actId="21"/>
          <ac:grpSpMkLst>
            <pc:docMk/>
            <pc:sldMk cId="3308100180" sldId="259"/>
            <ac:grpSpMk id="35" creationId="{48346365-A1C6-FC0F-2A96-A658131544A5}"/>
          </ac:grpSpMkLst>
        </pc:grpChg>
        <pc:grpChg chg="add del mod">
          <ac:chgData name="이민규/컴퓨터공학부" userId="7ca9a9c3-650d-44fb-8070-e2f14e7ea8df" providerId="ADAL" clId="{0082181E-A27B-9945-85EE-6B904ABBA388}" dt="2024-03-20T12:15:06.840" v="2730" actId="21"/>
          <ac:grpSpMkLst>
            <pc:docMk/>
            <pc:sldMk cId="3308100180" sldId="259"/>
            <ac:grpSpMk id="38" creationId="{1F91D9FC-B2FB-C856-EDF2-667C563F490E}"/>
          </ac:grpSpMkLst>
        </pc:grpChg>
        <pc:grpChg chg="add del mod">
          <ac:chgData name="이민규/컴퓨터공학부" userId="7ca9a9c3-650d-44fb-8070-e2f14e7ea8df" providerId="ADAL" clId="{0082181E-A27B-9945-85EE-6B904ABBA388}" dt="2024-03-20T12:15:06.840" v="2730" actId="21"/>
          <ac:grpSpMkLst>
            <pc:docMk/>
            <pc:sldMk cId="3308100180" sldId="259"/>
            <ac:grpSpMk id="41" creationId="{8856E8A7-510C-EED8-E336-C5DB05498135}"/>
          </ac:grpSpMkLst>
        </pc:grpChg>
        <pc:grpChg chg="add mod">
          <ac:chgData name="이민규/컴퓨터공학부" userId="7ca9a9c3-650d-44fb-8070-e2f14e7ea8df" providerId="ADAL" clId="{0082181E-A27B-9945-85EE-6B904ABBA388}" dt="2024-03-20T12:17:44.040" v="2741" actId="164"/>
          <ac:grpSpMkLst>
            <pc:docMk/>
            <pc:sldMk cId="3308100180" sldId="259"/>
            <ac:grpSpMk id="51" creationId="{5F80BC83-69CD-97A1-F304-50046CFA8066}"/>
          </ac:grpSpMkLst>
        </pc:grpChg>
        <pc:grpChg chg="add mod">
          <ac:chgData name="이민규/컴퓨터공학부" userId="7ca9a9c3-650d-44fb-8070-e2f14e7ea8df" providerId="ADAL" clId="{0082181E-A27B-9945-85EE-6B904ABBA388}" dt="2024-03-20T12:18:00.495" v="2749" actId="1076"/>
          <ac:grpSpMkLst>
            <pc:docMk/>
            <pc:sldMk cId="3308100180" sldId="259"/>
            <ac:grpSpMk id="53" creationId="{AB2AF9C9-63F3-0454-241A-083890E56DFB}"/>
          </ac:grpSpMkLst>
        </pc:grpChg>
        <pc:grpChg chg="add mod">
          <ac:chgData name="이민규/컴퓨터공학부" userId="7ca9a9c3-650d-44fb-8070-e2f14e7ea8df" providerId="ADAL" clId="{0082181E-A27B-9945-85EE-6B904ABBA388}" dt="2024-03-20T12:18:03.002" v="2750" actId="1076"/>
          <ac:grpSpMkLst>
            <pc:docMk/>
            <pc:sldMk cId="3308100180" sldId="259"/>
            <ac:grpSpMk id="57" creationId="{199890E2-225A-312C-031F-2B4FB3F16ED0}"/>
          </ac:grpSpMkLst>
        </pc:grpChg>
        <pc:grpChg chg="add mod">
          <ac:chgData name="이민규/컴퓨터공학부" userId="7ca9a9c3-650d-44fb-8070-e2f14e7ea8df" providerId="ADAL" clId="{0082181E-A27B-9945-85EE-6B904ABBA388}" dt="2024-03-20T12:17:57.831" v="2748" actId="1076"/>
          <ac:grpSpMkLst>
            <pc:docMk/>
            <pc:sldMk cId="3308100180" sldId="259"/>
            <ac:grpSpMk id="61" creationId="{A2A9F396-EA0E-8E69-67D7-EC875F0BA88F}"/>
          </ac:grpSpMkLst>
        </pc:grpChg>
        <pc:picChg chg="add mod">
          <ac:chgData name="이민규/컴퓨터공학부" userId="7ca9a9c3-650d-44fb-8070-e2f14e7ea8df" providerId="ADAL" clId="{0082181E-A27B-9945-85EE-6B904ABBA388}" dt="2024-03-20T12:22:03.222" v="2819" actId="1076"/>
          <ac:picMkLst>
            <pc:docMk/>
            <pc:sldMk cId="3308100180" sldId="259"/>
            <ac:picMk id="1026" creationId="{054B3AA2-DA00-2A76-6FAE-B50EF5285E27}"/>
          </ac:picMkLst>
        </pc:picChg>
        <pc:picChg chg="add mod">
          <ac:chgData name="이민규/컴퓨터공학부" userId="7ca9a9c3-650d-44fb-8070-e2f14e7ea8df" providerId="ADAL" clId="{0082181E-A27B-9945-85EE-6B904ABBA388}" dt="2024-03-20T12:22:03.222" v="2819" actId="1076"/>
          <ac:picMkLst>
            <pc:docMk/>
            <pc:sldMk cId="3308100180" sldId="259"/>
            <ac:picMk id="1028" creationId="{75481840-5A0A-6983-9CEE-E9FD313FA363}"/>
          </ac:picMkLst>
        </pc:picChg>
        <pc:cxnChg chg="add del mod">
          <ac:chgData name="이민규/컴퓨터공학부" userId="7ca9a9c3-650d-44fb-8070-e2f14e7ea8df" providerId="ADAL" clId="{0082181E-A27B-9945-85EE-6B904ABBA388}" dt="2024-03-20T12:05:22.031" v="2647" actId="21"/>
          <ac:cxnSpMkLst>
            <pc:docMk/>
            <pc:sldMk cId="3308100180" sldId="259"/>
            <ac:cxnSpMk id="7" creationId="{49680E0D-7809-F673-9A7E-33245A88303F}"/>
          </ac:cxnSpMkLst>
        </pc:cxnChg>
        <pc:cxnChg chg="add del mod">
          <ac:chgData name="이민규/컴퓨터공학부" userId="7ca9a9c3-650d-44fb-8070-e2f14e7ea8df" providerId="ADAL" clId="{0082181E-A27B-9945-85EE-6B904ABBA388}" dt="2024-03-20T12:06:11.431" v="2657" actId="21"/>
          <ac:cxnSpMkLst>
            <pc:docMk/>
            <pc:sldMk cId="3308100180" sldId="259"/>
            <ac:cxnSpMk id="12" creationId="{3F5451F0-D386-04D5-7016-5334587AFB9B}"/>
          </ac:cxnSpMkLst>
        </pc:cxnChg>
        <pc:cxnChg chg="add del mod">
          <ac:chgData name="이민규/컴퓨터공학부" userId="7ca9a9c3-650d-44fb-8070-e2f14e7ea8df" providerId="ADAL" clId="{0082181E-A27B-9945-85EE-6B904ABBA388}" dt="2024-03-20T12:09:01.761" v="2683" actId="21"/>
          <ac:cxnSpMkLst>
            <pc:docMk/>
            <pc:sldMk cId="3308100180" sldId="259"/>
            <ac:cxnSpMk id="15" creationId="{E9403C72-5B92-CA92-0A84-9AB120F7FDFB}"/>
          </ac:cxnSpMkLst>
        </pc:cxnChg>
        <pc:cxnChg chg="add del mod">
          <ac:chgData name="이민규/컴퓨터공학부" userId="7ca9a9c3-650d-44fb-8070-e2f14e7ea8df" providerId="ADAL" clId="{0082181E-A27B-9945-85EE-6B904ABBA388}" dt="2024-03-20T12:09:02.458" v="2684" actId="21"/>
          <ac:cxnSpMkLst>
            <pc:docMk/>
            <pc:sldMk cId="3308100180" sldId="259"/>
            <ac:cxnSpMk id="18" creationId="{8B058843-ACE1-E205-2E14-633E0E4F631C}"/>
          </ac:cxnSpMkLst>
        </pc:cxnChg>
        <pc:cxnChg chg="add del mod">
          <ac:chgData name="이민규/컴퓨터공학부" userId="7ca9a9c3-650d-44fb-8070-e2f14e7ea8df" providerId="ADAL" clId="{0082181E-A27B-9945-85EE-6B904ABBA388}" dt="2024-03-20T12:07:16.056" v="2666" actId="21"/>
          <ac:cxnSpMkLst>
            <pc:docMk/>
            <pc:sldMk cId="3308100180" sldId="259"/>
            <ac:cxnSpMk id="23" creationId="{80E6540C-AFA5-D541-DD4B-332E64C9A553}"/>
          </ac:cxnSpMkLst>
        </pc:cxnChg>
        <pc:cxnChg chg="add mod">
          <ac:chgData name="이민규/컴퓨터공학부" userId="7ca9a9c3-650d-44fb-8070-e2f14e7ea8df" providerId="ADAL" clId="{0082181E-A27B-9945-85EE-6B904ABBA388}" dt="2024-03-20T12:17:44.040" v="2741" actId="164"/>
          <ac:cxnSpMkLst>
            <pc:docMk/>
            <pc:sldMk cId="3308100180" sldId="259"/>
            <ac:cxnSpMk id="46" creationId="{40A022C5-0BAF-6BAC-7AC9-4E1A9509F31B}"/>
          </ac:cxnSpMkLst>
        </pc:cxnChg>
        <pc:cxnChg chg="add mod">
          <ac:chgData name="이민규/컴퓨터공학부" userId="7ca9a9c3-650d-44fb-8070-e2f14e7ea8df" providerId="ADAL" clId="{0082181E-A27B-9945-85EE-6B904ABBA388}" dt="2024-03-20T12:17:44.040" v="2741" actId="164"/>
          <ac:cxnSpMkLst>
            <pc:docMk/>
            <pc:sldMk cId="3308100180" sldId="259"/>
            <ac:cxnSpMk id="47" creationId="{093DF339-0CEB-F99C-C3B5-15AB844E7F23}"/>
          </ac:cxnSpMkLst>
        </pc:cxnChg>
        <pc:cxnChg chg="mod">
          <ac:chgData name="이민규/컴퓨터공학부" userId="7ca9a9c3-650d-44fb-8070-e2f14e7ea8df" providerId="ADAL" clId="{0082181E-A27B-9945-85EE-6B904ABBA388}" dt="2024-03-20T12:17:47.187" v="2743"/>
          <ac:cxnSpMkLst>
            <pc:docMk/>
            <pc:sldMk cId="3308100180" sldId="259"/>
            <ac:cxnSpMk id="55" creationId="{CAE8659F-D287-9894-7ECC-0F1767E4ADBC}"/>
          </ac:cxnSpMkLst>
        </pc:cxnChg>
        <pc:cxnChg chg="mod">
          <ac:chgData name="이민규/컴퓨터공학부" userId="7ca9a9c3-650d-44fb-8070-e2f14e7ea8df" providerId="ADAL" clId="{0082181E-A27B-9945-85EE-6B904ABBA388}" dt="2024-03-20T12:17:47.187" v="2743"/>
          <ac:cxnSpMkLst>
            <pc:docMk/>
            <pc:sldMk cId="3308100180" sldId="259"/>
            <ac:cxnSpMk id="56" creationId="{1D8D304A-BE12-C9E7-D164-56360BE299C1}"/>
          </ac:cxnSpMkLst>
        </pc:cxnChg>
        <pc:cxnChg chg="mod">
          <ac:chgData name="이민규/컴퓨터공학부" userId="7ca9a9c3-650d-44fb-8070-e2f14e7ea8df" providerId="ADAL" clId="{0082181E-A27B-9945-85EE-6B904ABBA388}" dt="2024-03-20T12:17:50.030" v="2745"/>
          <ac:cxnSpMkLst>
            <pc:docMk/>
            <pc:sldMk cId="3308100180" sldId="259"/>
            <ac:cxnSpMk id="59" creationId="{92C9897C-2E81-27DB-25E8-014DD2F29DF4}"/>
          </ac:cxnSpMkLst>
        </pc:cxnChg>
        <pc:cxnChg chg="mod">
          <ac:chgData name="이민규/컴퓨터공학부" userId="7ca9a9c3-650d-44fb-8070-e2f14e7ea8df" providerId="ADAL" clId="{0082181E-A27B-9945-85EE-6B904ABBA388}" dt="2024-03-20T12:17:50.030" v="2745"/>
          <ac:cxnSpMkLst>
            <pc:docMk/>
            <pc:sldMk cId="3308100180" sldId="259"/>
            <ac:cxnSpMk id="60" creationId="{3E9FA051-4E1F-F20A-594C-A36504B88669}"/>
          </ac:cxnSpMkLst>
        </pc:cxnChg>
        <pc:cxnChg chg="mod">
          <ac:chgData name="이민규/컴퓨터공학부" userId="7ca9a9c3-650d-44fb-8070-e2f14e7ea8df" providerId="ADAL" clId="{0082181E-A27B-9945-85EE-6B904ABBA388}" dt="2024-03-20T12:17:54.978" v="2747"/>
          <ac:cxnSpMkLst>
            <pc:docMk/>
            <pc:sldMk cId="3308100180" sldId="259"/>
            <ac:cxnSpMk id="63" creationId="{5092736E-7CB6-743B-23F0-7C22B3A53480}"/>
          </ac:cxnSpMkLst>
        </pc:cxnChg>
        <pc:cxnChg chg="mod">
          <ac:chgData name="이민규/컴퓨터공학부" userId="7ca9a9c3-650d-44fb-8070-e2f14e7ea8df" providerId="ADAL" clId="{0082181E-A27B-9945-85EE-6B904ABBA388}" dt="2024-03-20T12:17:54.978" v="2747"/>
          <ac:cxnSpMkLst>
            <pc:docMk/>
            <pc:sldMk cId="3308100180" sldId="259"/>
            <ac:cxnSpMk id="64" creationId="{431D3145-5D70-06F1-FCE0-B4B1741A8516}"/>
          </ac:cxnSpMkLst>
        </pc:cxnChg>
        <pc:cxnChg chg="add mod">
          <ac:chgData name="이민규/컴퓨터공학부" userId="7ca9a9c3-650d-44fb-8070-e2f14e7ea8df" providerId="ADAL" clId="{0082181E-A27B-9945-85EE-6B904ABBA388}" dt="2024-03-20T12:20:10.209" v="2777" actId="692"/>
          <ac:cxnSpMkLst>
            <pc:docMk/>
            <pc:sldMk cId="3308100180" sldId="259"/>
            <ac:cxnSpMk id="66" creationId="{D9DAC1BA-4E45-A3D8-AFD6-E73B2C2ACF8D}"/>
          </ac:cxnSpMkLst>
        </pc:cxnChg>
        <pc:cxnChg chg="add del mod">
          <ac:chgData name="이민규/컴퓨터공학부" userId="7ca9a9c3-650d-44fb-8070-e2f14e7ea8df" providerId="ADAL" clId="{0082181E-A27B-9945-85EE-6B904ABBA388}" dt="2024-03-20T12:20:15.633" v="2778" actId="21"/>
          <ac:cxnSpMkLst>
            <pc:docMk/>
            <pc:sldMk cId="3308100180" sldId="259"/>
            <ac:cxnSpMk id="67" creationId="{D3BE57AD-F2EE-DEE6-87D5-A8B7544015B2}"/>
          </ac:cxnSpMkLst>
        </pc:cxnChg>
        <pc:cxnChg chg="add mod">
          <ac:chgData name="이민규/컴퓨터공학부" userId="7ca9a9c3-650d-44fb-8070-e2f14e7ea8df" providerId="ADAL" clId="{0082181E-A27B-9945-85EE-6B904ABBA388}" dt="2024-03-20T12:20:18.819" v="2780" actId="1076"/>
          <ac:cxnSpMkLst>
            <pc:docMk/>
            <pc:sldMk cId="3308100180" sldId="259"/>
            <ac:cxnSpMk id="73" creationId="{D20B02E5-50AC-EF2C-8AA3-3B4F8F69AC82}"/>
          </ac:cxnSpMkLst>
        </pc:cxnChg>
        <pc:cxnChg chg="add mod">
          <ac:chgData name="이민규/컴퓨터공학부" userId="7ca9a9c3-650d-44fb-8070-e2f14e7ea8df" providerId="ADAL" clId="{0082181E-A27B-9945-85EE-6B904ABBA388}" dt="2024-03-20T12:20:36.479" v="2788" actId="14100"/>
          <ac:cxnSpMkLst>
            <pc:docMk/>
            <pc:sldMk cId="3308100180" sldId="259"/>
            <ac:cxnSpMk id="74" creationId="{C8B09FBB-6EDA-336A-9496-00582391434A}"/>
          </ac:cxnSpMkLst>
        </pc:cxnChg>
        <pc:cxnChg chg="add mod">
          <ac:chgData name="이민규/컴퓨터공학부" userId="7ca9a9c3-650d-44fb-8070-e2f14e7ea8df" providerId="ADAL" clId="{0082181E-A27B-9945-85EE-6B904ABBA388}" dt="2024-03-20T12:20:30.359" v="2786" actId="14100"/>
          <ac:cxnSpMkLst>
            <pc:docMk/>
            <pc:sldMk cId="3308100180" sldId="259"/>
            <ac:cxnSpMk id="77" creationId="{4E830BEC-E162-38A5-6A82-5F0C8789CBF7}"/>
          </ac:cxnSpMkLst>
        </pc:cxnChg>
        <pc:cxnChg chg="add mod">
          <ac:chgData name="이민규/컴퓨터공학부" userId="7ca9a9c3-650d-44fb-8070-e2f14e7ea8df" providerId="ADAL" clId="{0082181E-A27B-9945-85EE-6B904ABBA388}" dt="2024-03-20T12:20:42.463" v="2791" actId="14100"/>
          <ac:cxnSpMkLst>
            <pc:docMk/>
            <pc:sldMk cId="3308100180" sldId="259"/>
            <ac:cxnSpMk id="82" creationId="{32C3F1FC-01E5-79E8-D8B9-4A48349F731A}"/>
          </ac:cxnSpMkLst>
        </pc:cxnChg>
        <pc:cxnChg chg="add mod">
          <ac:chgData name="이민규/컴퓨터공학부" userId="7ca9a9c3-650d-44fb-8070-e2f14e7ea8df" providerId="ADAL" clId="{0082181E-A27B-9945-85EE-6B904ABBA388}" dt="2024-03-20T12:20:45.394" v="2793" actId="1076"/>
          <ac:cxnSpMkLst>
            <pc:docMk/>
            <pc:sldMk cId="3308100180" sldId="259"/>
            <ac:cxnSpMk id="85" creationId="{7BAD6B36-ABE1-FB20-D935-FC96F7DF1DAB}"/>
          </ac:cxnSpMkLst>
        </pc:cxnChg>
        <pc:cxnChg chg="add mod">
          <ac:chgData name="이민규/컴퓨터공학부" userId="7ca9a9c3-650d-44fb-8070-e2f14e7ea8df" providerId="ADAL" clId="{0082181E-A27B-9945-85EE-6B904ABBA388}" dt="2024-03-20T12:22:06.266" v="2820" actId="14100"/>
          <ac:cxnSpMkLst>
            <pc:docMk/>
            <pc:sldMk cId="3308100180" sldId="259"/>
            <ac:cxnSpMk id="86" creationId="{5B041AC3-0A62-5571-6E67-458F64A6FDE8}"/>
          </ac:cxnSpMkLst>
        </pc:cxnChg>
        <pc:cxnChg chg="add mod">
          <ac:chgData name="이민규/컴퓨터공학부" userId="7ca9a9c3-650d-44fb-8070-e2f14e7ea8df" providerId="ADAL" clId="{0082181E-A27B-9945-85EE-6B904ABBA388}" dt="2024-03-20T12:22:13.930" v="2822" actId="14100"/>
          <ac:cxnSpMkLst>
            <pc:docMk/>
            <pc:sldMk cId="3308100180" sldId="259"/>
            <ac:cxnSpMk id="89" creationId="{66D08A3D-F92A-F4D4-D914-7A5B08F0C492}"/>
          </ac:cxnSpMkLst>
        </pc:cxnChg>
        <pc:cxnChg chg="add mod">
          <ac:chgData name="이민규/컴퓨터공학부" userId="7ca9a9c3-650d-44fb-8070-e2f14e7ea8df" providerId="ADAL" clId="{0082181E-A27B-9945-85EE-6B904ABBA388}" dt="2024-03-20T12:23:02.385" v="2854" actId="1076"/>
          <ac:cxnSpMkLst>
            <pc:docMk/>
            <pc:sldMk cId="3308100180" sldId="259"/>
            <ac:cxnSpMk id="101" creationId="{366E89CB-4387-AE13-5E69-31ED80CF1945}"/>
          </ac:cxnSpMkLst>
        </pc:cxnChg>
      </pc:sldChg>
      <pc:sldChg chg="add del">
        <pc:chgData name="이민규/컴퓨터공학부" userId="7ca9a9c3-650d-44fb-8070-e2f14e7ea8df" providerId="ADAL" clId="{0082181E-A27B-9945-85EE-6B904ABBA388}" dt="2024-03-20T12:32:17.741" v="3165" actId="2696"/>
        <pc:sldMkLst>
          <pc:docMk/>
          <pc:sldMk cId="2047575332" sldId="260"/>
        </pc:sldMkLst>
      </pc:sldChg>
      <pc:sldChg chg="addSp modSp add mod modNotesTx">
        <pc:chgData name="이민규/컴퓨터공학부" userId="7ca9a9c3-650d-44fb-8070-e2f14e7ea8df" providerId="ADAL" clId="{0082181E-A27B-9945-85EE-6B904ABBA388}" dt="2024-03-20T12:31:53.809" v="3163"/>
        <pc:sldMkLst>
          <pc:docMk/>
          <pc:sldMk cId="2129629143" sldId="261"/>
        </pc:sldMkLst>
        <pc:spChg chg="add mod">
          <ac:chgData name="이민규/컴퓨터공학부" userId="7ca9a9c3-650d-44fb-8070-e2f14e7ea8df" providerId="ADAL" clId="{0082181E-A27B-9945-85EE-6B904ABBA388}" dt="2024-03-20T12:25:08.832" v="2907" actId="1076"/>
          <ac:spMkLst>
            <pc:docMk/>
            <pc:sldMk cId="2129629143" sldId="261"/>
            <ac:spMk id="4" creationId="{0B39AE4D-2BDD-6D42-B178-69276679895F}"/>
          </ac:spMkLst>
        </pc:spChg>
        <pc:spChg chg="add mod">
          <ac:chgData name="이민규/컴퓨터공학부" userId="7ca9a9c3-650d-44fb-8070-e2f14e7ea8df" providerId="ADAL" clId="{0082181E-A27B-9945-85EE-6B904ABBA388}" dt="2024-03-20T12:26:27.698" v="2947"/>
          <ac:spMkLst>
            <pc:docMk/>
            <pc:sldMk cId="2129629143" sldId="261"/>
            <ac:spMk id="5" creationId="{3A9759C7-90C9-4DAB-C1D9-E18FE1009DFF}"/>
          </ac:spMkLst>
        </pc:spChg>
        <pc:spChg chg="mod">
          <ac:chgData name="이민규/컴퓨터공학부" userId="7ca9a9c3-650d-44fb-8070-e2f14e7ea8df" providerId="ADAL" clId="{0082181E-A27B-9945-85EE-6B904ABBA388}" dt="2024-03-20T12:23:35.683" v="2866" actId="208"/>
          <ac:spMkLst>
            <pc:docMk/>
            <pc:sldMk cId="2129629143" sldId="261"/>
            <ac:spMk id="92" creationId="{8F1420A1-2AD3-FE8A-AC6C-A4C8D944B82B}"/>
          </ac:spMkLst>
        </pc:spChg>
        <pc:cxnChg chg="mod">
          <ac:chgData name="이민규/컴퓨터공학부" userId="7ca9a9c3-650d-44fb-8070-e2f14e7ea8df" providerId="ADAL" clId="{0082181E-A27B-9945-85EE-6B904ABBA388}" dt="2024-03-20T12:25:16.438" v="2908" actId="208"/>
          <ac:cxnSpMkLst>
            <pc:docMk/>
            <pc:sldMk cId="2129629143" sldId="261"/>
            <ac:cxnSpMk id="101" creationId="{2D94F327-6714-544C-CE19-A05FD8A526BC}"/>
          </ac:cxnSpMkLst>
        </pc:cxnChg>
      </pc:sldChg>
      <pc:sldChg chg="addSp delSp modSp add mod ord modNotesTx">
        <pc:chgData name="이민규/컴퓨터공학부" userId="7ca9a9c3-650d-44fb-8070-e2f14e7ea8df" providerId="ADAL" clId="{0082181E-A27B-9945-85EE-6B904ABBA388}" dt="2024-03-20T12:31:51.509" v="3162"/>
        <pc:sldMkLst>
          <pc:docMk/>
          <pc:sldMk cId="439012241" sldId="262"/>
        </pc:sldMkLst>
        <pc:spChg chg="mod">
          <ac:chgData name="이민규/컴퓨터공학부" userId="7ca9a9c3-650d-44fb-8070-e2f14e7ea8df" providerId="ADAL" clId="{0082181E-A27B-9945-85EE-6B904ABBA388}" dt="2024-03-20T12:26:07.617" v="2940"/>
          <ac:spMkLst>
            <pc:docMk/>
            <pc:sldMk cId="439012241" sldId="262"/>
            <ac:spMk id="6" creationId="{E183E052-DE7D-174B-C297-479054972F61}"/>
          </ac:spMkLst>
        </pc:spChg>
        <pc:spChg chg="add mod">
          <ac:chgData name="이민규/컴퓨터공학부" userId="7ca9a9c3-650d-44fb-8070-e2f14e7ea8df" providerId="ADAL" clId="{0082181E-A27B-9945-85EE-6B904ABBA388}" dt="2024-03-20T12:26:44.065" v="2985" actId="20577"/>
          <ac:spMkLst>
            <pc:docMk/>
            <pc:sldMk cId="439012241" sldId="262"/>
            <ac:spMk id="9" creationId="{6E70BB77-F940-0533-18F8-7DB374FAFB67}"/>
          </ac:spMkLst>
        </pc:spChg>
        <pc:spChg chg="mod">
          <ac:chgData name="이민규/컴퓨터공학부" userId="7ca9a9c3-650d-44fb-8070-e2f14e7ea8df" providerId="ADAL" clId="{0082181E-A27B-9945-85EE-6B904ABBA388}" dt="2024-03-20T12:25:55.557" v="2936" actId="1076"/>
          <ac:spMkLst>
            <pc:docMk/>
            <pc:sldMk cId="439012241" sldId="262"/>
            <ac:spMk id="99" creationId="{26547758-B807-847B-453B-5C146046CB90}"/>
          </ac:spMkLst>
        </pc:spChg>
        <pc:grpChg chg="add mod">
          <ac:chgData name="이민규/컴퓨터공학부" userId="7ca9a9c3-650d-44fb-8070-e2f14e7ea8df" providerId="ADAL" clId="{0082181E-A27B-9945-85EE-6B904ABBA388}" dt="2024-03-20T12:26:21.159" v="2946" actId="14100"/>
          <ac:grpSpMkLst>
            <pc:docMk/>
            <pc:sldMk cId="439012241" sldId="262"/>
            <ac:grpSpMk id="5" creationId="{6854BC44-A7AE-E73C-4B05-775508B0AAC8}"/>
          </ac:grpSpMkLst>
        </pc:grpChg>
        <pc:picChg chg="del">
          <ac:chgData name="이민규/컴퓨터공학부" userId="7ca9a9c3-650d-44fb-8070-e2f14e7ea8df" providerId="ADAL" clId="{0082181E-A27B-9945-85EE-6B904ABBA388}" dt="2024-03-20T12:25:57.085" v="2938" actId="21"/>
          <ac:picMkLst>
            <pc:docMk/>
            <pc:sldMk cId="439012241" sldId="262"/>
            <ac:picMk id="1026" creationId="{F8920573-6FEA-9353-42EB-5D2C002F80A6}"/>
          </ac:picMkLst>
        </pc:picChg>
        <pc:picChg chg="del">
          <ac:chgData name="이민규/컴퓨터공학부" userId="7ca9a9c3-650d-44fb-8070-e2f14e7ea8df" providerId="ADAL" clId="{0082181E-A27B-9945-85EE-6B904ABBA388}" dt="2024-03-20T12:25:56.606" v="2937" actId="21"/>
          <ac:picMkLst>
            <pc:docMk/>
            <pc:sldMk cId="439012241" sldId="262"/>
            <ac:picMk id="1028" creationId="{4617023B-57F2-2A2A-9A1B-6FC4A416A092}"/>
          </ac:picMkLst>
        </pc:picChg>
        <pc:cxnChg chg="add mod">
          <ac:chgData name="이민규/컴퓨터공학부" userId="7ca9a9c3-650d-44fb-8070-e2f14e7ea8df" providerId="ADAL" clId="{0082181E-A27B-9945-85EE-6B904ABBA388}" dt="2024-03-20T12:26:01.923" v="2939"/>
          <ac:cxnSpMkLst>
            <pc:docMk/>
            <pc:sldMk cId="439012241" sldId="262"/>
            <ac:cxnSpMk id="4" creationId="{0906BB0F-6C9A-544C-8F7C-47F33F2F7DB3}"/>
          </ac:cxnSpMkLst>
        </pc:cxnChg>
        <pc:cxnChg chg="mod">
          <ac:chgData name="이민규/컴퓨터공학부" userId="7ca9a9c3-650d-44fb-8070-e2f14e7ea8df" providerId="ADAL" clId="{0082181E-A27B-9945-85EE-6B904ABBA388}" dt="2024-03-20T12:26:07.617" v="2940"/>
          <ac:cxnSpMkLst>
            <pc:docMk/>
            <pc:sldMk cId="439012241" sldId="262"/>
            <ac:cxnSpMk id="7" creationId="{426E4F35-A5A1-6287-FDDF-64C0E42EE7C9}"/>
          </ac:cxnSpMkLst>
        </pc:cxnChg>
        <pc:cxnChg chg="mod">
          <ac:chgData name="이민규/컴퓨터공학부" userId="7ca9a9c3-650d-44fb-8070-e2f14e7ea8df" providerId="ADAL" clId="{0082181E-A27B-9945-85EE-6B904ABBA388}" dt="2024-03-20T12:26:07.617" v="2940"/>
          <ac:cxnSpMkLst>
            <pc:docMk/>
            <pc:sldMk cId="439012241" sldId="262"/>
            <ac:cxnSpMk id="8" creationId="{F4806B94-CAAB-177B-B9E4-D4DFD93EAEFC}"/>
          </ac:cxnSpMkLst>
        </pc:cxnChg>
      </pc:sldChg>
      <pc:sldChg chg="add del">
        <pc:chgData name="이민규/컴퓨터공학부" userId="7ca9a9c3-650d-44fb-8070-e2f14e7ea8df" providerId="ADAL" clId="{0082181E-A27B-9945-85EE-6B904ABBA388}" dt="2024-03-20T12:25:34.448" v="2910"/>
        <pc:sldMkLst>
          <pc:docMk/>
          <pc:sldMk cId="735813230" sldId="262"/>
        </pc:sldMkLst>
      </pc:sldChg>
      <pc:sldChg chg="addSp delSp modSp add mod modNotesTx">
        <pc:chgData name="이민규/컴퓨터공학부" userId="7ca9a9c3-650d-44fb-8070-e2f14e7ea8df" providerId="ADAL" clId="{0082181E-A27B-9945-85EE-6B904ABBA388}" dt="2024-03-20T12:34:43.974" v="3175" actId="20577"/>
        <pc:sldMkLst>
          <pc:docMk/>
          <pc:sldMk cId="955137906" sldId="263"/>
        </pc:sldMkLst>
        <pc:spChg chg="add mod">
          <ac:chgData name="이민규/컴퓨터공학부" userId="7ca9a9c3-650d-44fb-8070-e2f14e7ea8df" providerId="ADAL" clId="{0082181E-A27B-9945-85EE-6B904ABBA388}" dt="2024-03-20T12:34:43.974" v="3175" actId="20577"/>
          <ac:spMkLst>
            <pc:docMk/>
            <pc:sldMk cId="955137906" sldId="263"/>
            <ac:spMk id="4" creationId="{277ED85E-1502-3203-BE68-D49163FA2F84}"/>
          </ac:spMkLst>
        </pc:spChg>
        <pc:spChg chg="del">
          <ac:chgData name="이민규/컴퓨터공학부" userId="7ca9a9c3-650d-44fb-8070-e2f14e7ea8df" providerId="ADAL" clId="{0082181E-A27B-9945-85EE-6B904ABBA388}" dt="2024-03-20T12:27:17.895" v="2991" actId="21"/>
          <ac:spMkLst>
            <pc:docMk/>
            <pc:sldMk cId="955137906" sldId="263"/>
            <ac:spMk id="9" creationId="{842D5F87-EB58-C6C0-FEF6-1E21A0A2E155}"/>
          </ac:spMkLst>
        </pc:spChg>
        <pc:spChg chg="add del mod">
          <ac:chgData name="이민규/컴퓨터공학부" userId="7ca9a9c3-650d-44fb-8070-e2f14e7ea8df" providerId="ADAL" clId="{0082181E-A27B-9945-85EE-6B904ABBA388}" dt="2024-03-20T12:29:42.658" v="3139"/>
          <ac:spMkLst>
            <pc:docMk/>
            <pc:sldMk cId="955137906" sldId="263"/>
            <ac:spMk id="10" creationId="{62D67436-95B9-FD6E-5228-548D1411092D}"/>
          </ac:spMkLst>
        </pc:spChg>
        <pc:spChg chg="add mod">
          <ac:chgData name="이민규/컴퓨터공학부" userId="7ca9a9c3-650d-44fb-8070-e2f14e7ea8df" providerId="ADAL" clId="{0082181E-A27B-9945-85EE-6B904ABBA388}" dt="2024-03-20T12:29:40.465" v="3137" actId="1076"/>
          <ac:spMkLst>
            <pc:docMk/>
            <pc:sldMk cId="955137906" sldId="263"/>
            <ac:spMk id="11" creationId="{C6B875D7-9168-1ABE-DE90-74126A0BAB8F}"/>
          </ac:spMkLst>
        </pc:spChg>
        <pc:spChg chg="add del mod">
          <ac:chgData name="이민규/컴퓨터공학부" userId="7ca9a9c3-650d-44fb-8070-e2f14e7ea8df" providerId="ADAL" clId="{0082181E-A27B-9945-85EE-6B904ABBA388}" dt="2024-03-20T12:29:50.554" v="3142"/>
          <ac:spMkLst>
            <pc:docMk/>
            <pc:sldMk cId="955137906" sldId="263"/>
            <ac:spMk id="12" creationId="{7F728526-DCF3-C9FF-8028-0380F76305F1}"/>
          </ac:spMkLst>
        </pc:spChg>
        <pc:spChg chg="del">
          <ac:chgData name="이민규/컴퓨터공학부" userId="7ca9a9c3-650d-44fb-8070-e2f14e7ea8df" providerId="ADAL" clId="{0082181E-A27B-9945-85EE-6B904ABBA388}" dt="2024-03-20T12:27:17.895" v="2991" actId="21"/>
          <ac:spMkLst>
            <pc:docMk/>
            <pc:sldMk cId="955137906" sldId="263"/>
            <ac:spMk id="92" creationId="{79AAC984-57A9-E6B3-D98A-74BBDAB022E0}"/>
          </ac:spMkLst>
        </pc:spChg>
        <pc:spChg chg="del">
          <ac:chgData name="이민규/컴퓨터공학부" userId="7ca9a9c3-650d-44fb-8070-e2f14e7ea8df" providerId="ADAL" clId="{0082181E-A27B-9945-85EE-6B904ABBA388}" dt="2024-03-20T12:27:17.895" v="2991" actId="21"/>
          <ac:spMkLst>
            <pc:docMk/>
            <pc:sldMk cId="955137906" sldId="263"/>
            <ac:spMk id="99" creationId="{27AD5E0E-F670-00AA-861D-6C2F50A6B4BB}"/>
          </ac:spMkLst>
        </pc:spChg>
        <pc:spChg chg="del">
          <ac:chgData name="이민규/컴퓨터공학부" userId="7ca9a9c3-650d-44fb-8070-e2f14e7ea8df" providerId="ADAL" clId="{0082181E-A27B-9945-85EE-6B904ABBA388}" dt="2024-03-20T12:27:17.895" v="2991" actId="21"/>
          <ac:spMkLst>
            <pc:docMk/>
            <pc:sldMk cId="955137906" sldId="263"/>
            <ac:spMk id="102" creationId="{69AE048F-BFE6-2823-1242-CB0B64C4D2BE}"/>
          </ac:spMkLst>
        </pc:spChg>
        <pc:grpChg chg="del">
          <ac:chgData name="이민규/컴퓨터공학부" userId="7ca9a9c3-650d-44fb-8070-e2f14e7ea8df" providerId="ADAL" clId="{0082181E-A27B-9945-85EE-6B904ABBA388}" dt="2024-03-20T12:27:17.895" v="2991" actId="21"/>
          <ac:grpSpMkLst>
            <pc:docMk/>
            <pc:sldMk cId="955137906" sldId="263"/>
            <ac:grpSpMk id="5" creationId="{28A8521E-549C-D34C-A4C6-7E37BD667DFD}"/>
          </ac:grpSpMkLst>
        </pc:grpChg>
        <pc:grpChg chg="del">
          <ac:chgData name="이민규/컴퓨터공학부" userId="7ca9a9c3-650d-44fb-8070-e2f14e7ea8df" providerId="ADAL" clId="{0082181E-A27B-9945-85EE-6B904ABBA388}" dt="2024-03-20T12:27:17.895" v="2991" actId="21"/>
          <ac:grpSpMkLst>
            <pc:docMk/>
            <pc:sldMk cId="955137906" sldId="263"/>
            <ac:grpSpMk id="51" creationId="{9EC382AE-BC51-5680-66B3-76A26C58E9AE}"/>
          </ac:grpSpMkLst>
        </pc:grpChg>
        <pc:grpChg chg="del">
          <ac:chgData name="이민규/컴퓨터공학부" userId="7ca9a9c3-650d-44fb-8070-e2f14e7ea8df" providerId="ADAL" clId="{0082181E-A27B-9945-85EE-6B904ABBA388}" dt="2024-03-20T12:27:17.895" v="2991" actId="21"/>
          <ac:grpSpMkLst>
            <pc:docMk/>
            <pc:sldMk cId="955137906" sldId="263"/>
            <ac:grpSpMk id="53" creationId="{5CC59EB0-2A60-0D64-FB8B-0831CF32CE9E}"/>
          </ac:grpSpMkLst>
        </pc:grpChg>
        <pc:grpChg chg="del">
          <ac:chgData name="이민규/컴퓨터공학부" userId="7ca9a9c3-650d-44fb-8070-e2f14e7ea8df" providerId="ADAL" clId="{0082181E-A27B-9945-85EE-6B904ABBA388}" dt="2024-03-20T12:27:17.895" v="2991" actId="21"/>
          <ac:grpSpMkLst>
            <pc:docMk/>
            <pc:sldMk cId="955137906" sldId="263"/>
            <ac:grpSpMk id="57" creationId="{0CB897CD-8CA3-B632-68F5-C3ABEFABF434}"/>
          </ac:grpSpMkLst>
        </pc:grpChg>
        <pc:grpChg chg="del">
          <ac:chgData name="이민규/컴퓨터공학부" userId="7ca9a9c3-650d-44fb-8070-e2f14e7ea8df" providerId="ADAL" clId="{0082181E-A27B-9945-85EE-6B904ABBA388}" dt="2024-03-20T12:27:17.895" v="2991" actId="21"/>
          <ac:grpSpMkLst>
            <pc:docMk/>
            <pc:sldMk cId="955137906" sldId="263"/>
            <ac:grpSpMk id="61" creationId="{677746F1-10DC-BAEB-427A-705F06343089}"/>
          </ac:grpSpMkLst>
        </pc:grpChg>
        <pc:cxnChg chg="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7" creationId="{91CD2D41-C9C7-6F4D-D1CD-1994F2530A47}"/>
          </ac:cxnSpMkLst>
        </pc:cxnChg>
        <pc:cxnChg chg="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8" creationId="{3903218E-2AB4-239A-EB52-0E38F2516453}"/>
          </ac:cxnSpMkLst>
        </pc:cxnChg>
        <pc:cxnChg chg="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46" creationId="{76B3AAB0-E499-2D68-A771-E1CD365602F3}"/>
          </ac:cxnSpMkLst>
        </pc:cxnChg>
        <pc:cxnChg chg="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47" creationId="{56B90A7D-DE96-6486-8A8F-7A9AC2DE2D7F}"/>
          </ac:cxnSpMkLst>
        </pc:cxnChg>
        <pc:cxnChg chg="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55" creationId="{D05B3678-BE81-552D-D21B-D6E66B0EA88F}"/>
          </ac:cxnSpMkLst>
        </pc:cxnChg>
        <pc:cxnChg chg="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56" creationId="{2C28AD7B-EF2A-1BAC-2553-1E5F822A9C43}"/>
          </ac:cxnSpMkLst>
        </pc:cxnChg>
        <pc:cxnChg chg="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59" creationId="{07E2904A-B462-6ABD-FE7F-AE46A1357E15}"/>
          </ac:cxnSpMkLst>
        </pc:cxnChg>
        <pc:cxnChg chg="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60" creationId="{0356BB4C-7694-1604-FFFC-93556D9AC251}"/>
          </ac:cxnSpMkLst>
        </pc:cxnChg>
        <pc:cxnChg chg="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63" creationId="{352547F4-CAAD-BA66-BA70-4F05484E7F57}"/>
          </ac:cxnSpMkLst>
        </pc:cxnChg>
        <pc:cxnChg chg="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64" creationId="{30AEA74E-5BFD-37CA-959D-FB1117FADD7E}"/>
          </ac:cxnSpMkLst>
        </pc:cxnChg>
        <pc:cxnChg chg="del 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66" creationId="{FBE15429-0B5B-DEC6-936E-FC794732FAE9}"/>
          </ac:cxnSpMkLst>
        </pc:cxnChg>
        <pc:cxnChg chg="del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73" creationId="{934B141E-16E4-410C-C9C8-88A57037D509}"/>
          </ac:cxnSpMkLst>
        </pc:cxnChg>
        <pc:cxnChg chg="del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74" creationId="{03C4390B-E2FC-0668-B081-8FC53CD43D26}"/>
          </ac:cxnSpMkLst>
        </pc:cxnChg>
        <pc:cxnChg chg="del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77" creationId="{9BACBF5E-5F90-2C64-CBF9-78977A7F66F0}"/>
          </ac:cxnSpMkLst>
        </pc:cxnChg>
        <pc:cxnChg chg="del 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82" creationId="{0088DCA3-8AB7-D7EC-F281-C9043FBB25FA}"/>
          </ac:cxnSpMkLst>
        </pc:cxnChg>
        <pc:cxnChg chg="del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85" creationId="{8E9A43BB-07E2-8D60-AD73-51C3B259A7D9}"/>
          </ac:cxnSpMkLst>
        </pc:cxnChg>
        <pc:cxnChg chg="del 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86" creationId="{91B9424C-0AD0-EFC4-6481-816B52A201A5}"/>
          </ac:cxnSpMkLst>
        </pc:cxnChg>
        <pc:cxnChg chg="del mod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89" creationId="{D5B616D1-3F39-3D11-7AE3-698A373481DB}"/>
          </ac:cxnSpMkLst>
        </pc:cxnChg>
        <pc:cxnChg chg="del">
          <ac:chgData name="이민규/컴퓨터공학부" userId="7ca9a9c3-650d-44fb-8070-e2f14e7ea8df" providerId="ADAL" clId="{0082181E-A27B-9945-85EE-6B904ABBA388}" dt="2024-03-20T12:27:17.895" v="2991" actId="21"/>
          <ac:cxnSpMkLst>
            <pc:docMk/>
            <pc:sldMk cId="955137906" sldId="263"/>
            <ac:cxnSpMk id="101" creationId="{919A3668-6955-DA4C-1398-514999AD8E78}"/>
          </ac:cxnSpMkLst>
        </pc:cxnChg>
      </pc:sldChg>
      <pc:sldChg chg="addSp delSp modSp add mod ord modNotesTx">
        <pc:chgData name="이민규/컴퓨터공학부" userId="7ca9a9c3-650d-44fb-8070-e2f14e7ea8df" providerId="ADAL" clId="{0082181E-A27B-9945-85EE-6B904ABBA388}" dt="2024-03-20T12:46:07.531" v="3471" actId="1076"/>
        <pc:sldMkLst>
          <pc:docMk/>
          <pc:sldMk cId="2943627655" sldId="264"/>
        </pc:sldMkLst>
        <pc:spChg chg="del">
          <ac:chgData name="이민규/컴퓨터공학부" userId="7ca9a9c3-650d-44fb-8070-e2f14e7ea8df" providerId="ADAL" clId="{0082181E-A27B-9945-85EE-6B904ABBA388}" dt="2024-03-20T12:32:58.909" v="3170" actId="21"/>
          <ac:spMkLst>
            <pc:docMk/>
            <pc:sldMk cId="2943627655" sldId="264"/>
            <ac:spMk id="4" creationId="{1C12F159-6867-A9B3-6EFD-59F0ACD151FA}"/>
          </ac:spMkLst>
        </pc:spChg>
        <pc:spChg chg="add mod">
          <ac:chgData name="이민규/컴퓨터공학부" userId="7ca9a9c3-650d-44fb-8070-e2f14e7ea8df" providerId="ADAL" clId="{0082181E-A27B-9945-85EE-6B904ABBA388}" dt="2024-03-20T12:34:53.640" v="3187" actId="1076"/>
          <ac:spMkLst>
            <pc:docMk/>
            <pc:sldMk cId="2943627655" sldId="264"/>
            <ac:spMk id="5" creationId="{ECCC144C-3F6F-5737-BD5C-055E9BC1FA09}"/>
          </ac:spMkLst>
        </pc:spChg>
        <pc:spChg chg="add mod">
          <ac:chgData name="이민규/컴퓨터공학부" userId="7ca9a9c3-650d-44fb-8070-e2f14e7ea8df" providerId="ADAL" clId="{0082181E-A27B-9945-85EE-6B904ABBA388}" dt="2024-03-20T12:36:44.419" v="3190" actId="1076"/>
          <ac:spMkLst>
            <pc:docMk/>
            <pc:sldMk cId="2943627655" sldId="264"/>
            <ac:spMk id="6" creationId="{413C156D-2776-1C80-61BE-33EC424721A6}"/>
          </ac:spMkLst>
        </pc:spChg>
        <pc:spChg chg="add mod">
          <ac:chgData name="이민규/컴퓨터공학부" userId="7ca9a9c3-650d-44fb-8070-e2f14e7ea8df" providerId="ADAL" clId="{0082181E-A27B-9945-85EE-6B904ABBA388}" dt="2024-03-20T12:36:52.903" v="3193" actId="1076"/>
          <ac:spMkLst>
            <pc:docMk/>
            <pc:sldMk cId="2943627655" sldId="264"/>
            <ac:spMk id="7" creationId="{46D47DE7-8BEB-C24E-3254-DC3FE30334E0}"/>
          </ac:spMkLst>
        </pc:spChg>
        <pc:spChg chg="add mod">
          <ac:chgData name="이민규/컴퓨터공학부" userId="7ca9a9c3-650d-44fb-8070-e2f14e7ea8df" providerId="ADAL" clId="{0082181E-A27B-9945-85EE-6B904ABBA388}" dt="2024-03-20T12:36:57.502" v="3195" actId="1076"/>
          <ac:spMkLst>
            <pc:docMk/>
            <pc:sldMk cId="2943627655" sldId="264"/>
            <ac:spMk id="8" creationId="{381C6F2C-ACB6-8150-5099-39ACFBB41DC8}"/>
          </ac:spMkLst>
        </pc:spChg>
        <pc:spChg chg="add mod">
          <ac:chgData name="이민규/컴퓨터공학부" userId="7ca9a9c3-650d-44fb-8070-e2f14e7ea8df" providerId="ADAL" clId="{0082181E-A27B-9945-85EE-6B904ABBA388}" dt="2024-03-20T12:37:04.259" v="3197" actId="1076"/>
          <ac:spMkLst>
            <pc:docMk/>
            <pc:sldMk cId="2943627655" sldId="264"/>
            <ac:spMk id="9" creationId="{9D346CCD-8D37-1165-7E80-D2E41D071CCB}"/>
          </ac:spMkLst>
        </pc:spChg>
        <pc:spChg chg="add mod">
          <ac:chgData name="이민규/컴퓨터공학부" userId="7ca9a9c3-650d-44fb-8070-e2f14e7ea8df" providerId="ADAL" clId="{0082181E-A27B-9945-85EE-6B904ABBA388}" dt="2024-03-20T12:37:08.331" v="3199" actId="1076"/>
          <ac:spMkLst>
            <pc:docMk/>
            <pc:sldMk cId="2943627655" sldId="264"/>
            <ac:spMk id="10" creationId="{F131F4DE-316D-BABF-12FD-8C207E7F34CE}"/>
          </ac:spMkLst>
        </pc:spChg>
        <pc:spChg chg="add mod">
          <ac:chgData name="이민규/컴퓨터공학부" userId="7ca9a9c3-650d-44fb-8070-e2f14e7ea8df" providerId="ADAL" clId="{0082181E-A27B-9945-85EE-6B904ABBA388}" dt="2024-03-20T12:37:57.542" v="3218" actId="1076"/>
          <ac:spMkLst>
            <pc:docMk/>
            <pc:sldMk cId="2943627655" sldId="264"/>
            <ac:spMk id="23" creationId="{B7113AEB-8315-7637-D83F-8F58EDDC35A4}"/>
          </ac:spMkLst>
        </pc:spChg>
        <pc:spChg chg="add mod">
          <ac:chgData name="이민규/컴퓨터공학부" userId="7ca9a9c3-650d-44fb-8070-e2f14e7ea8df" providerId="ADAL" clId="{0082181E-A27B-9945-85EE-6B904ABBA388}" dt="2024-03-20T12:41:05.965" v="3340" actId="20577"/>
          <ac:spMkLst>
            <pc:docMk/>
            <pc:sldMk cId="2943627655" sldId="264"/>
            <ac:spMk id="26" creationId="{022A4F83-42B7-F65D-C085-9C45FFBDE919}"/>
          </ac:spMkLst>
        </pc:spChg>
        <pc:spChg chg="add mod">
          <ac:chgData name="이민규/컴퓨터공학부" userId="7ca9a9c3-650d-44fb-8070-e2f14e7ea8df" providerId="ADAL" clId="{0082181E-A27B-9945-85EE-6B904ABBA388}" dt="2024-03-20T12:40:08.483" v="3307" actId="1076"/>
          <ac:spMkLst>
            <pc:docMk/>
            <pc:sldMk cId="2943627655" sldId="264"/>
            <ac:spMk id="27" creationId="{CDF8052C-28E8-D56E-C0AF-8366AAD3FE6D}"/>
          </ac:spMkLst>
        </pc:spChg>
        <pc:spChg chg="add mod">
          <ac:chgData name="이민규/컴퓨터공학부" userId="7ca9a9c3-650d-44fb-8070-e2f14e7ea8df" providerId="ADAL" clId="{0082181E-A27B-9945-85EE-6B904ABBA388}" dt="2024-03-20T12:42:26.296" v="3373" actId="20577"/>
          <ac:spMkLst>
            <pc:docMk/>
            <pc:sldMk cId="2943627655" sldId="264"/>
            <ac:spMk id="28" creationId="{4B942819-754D-266C-50C9-99277949AA14}"/>
          </ac:spMkLst>
        </pc:spChg>
        <pc:spChg chg="add mod">
          <ac:chgData name="이민규/컴퓨터공학부" userId="7ca9a9c3-650d-44fb-8070-e2f14e7ea8df" providerId="ADAL" clId="{0082181E-A27B-9945-85EE-6B904ABBA388}" dt="2024-03-20T12:41:54.077" v="3345" actId="14100"/>
          <ac:spMkLst>
            <pc:docMk/>
            <pc:sldMk cId="2943627655" sldId="264"/>
            <ac:spMk id="29" creationId="{DBBED91C-4274-89B9-91A5-80567A1F7FB4}"/>
          </ac:spMkLst>
        </pc:spChg>
        <pc:spChg chg="add mod">
          <ac:chgData name="이민규/컴퓨터공학부" userId="7ca9a9c3-650d-44fb-8070-e2f14e7ea8df" providerId="ADAL" clId="{0082181E-A27B-9945-85EE-6B904ABBA388}" dt="2024-03-20T12:42:05.073" v="3350" actId="1076"/>
          <ac:spMkLst>
            <pc:docMk/>
            <pc:sldMk cId="2943627655" sldId="264"/>
            <ac:spMk id="30" creationId="{B44AA5A7-AD06-900B-4066-E27C73BB68EE}"/>
          </ac:spMkLst>
        </pc:spChg>
        <pc:spChg chg="add mod">
          <ac:chgData name="이민규/컴퓨터공학부" userId="7ca9a9c3-650d-44fb-8070-e2f14e7ea8df" providerId="ADAL" clId="{0082181E-A27B-9945-85EE-6B904ABBA388}" dt="2024-03-20T12:42:21.096" v="3372" actId="1076"/>
          <ac:spMkLst>
            <pc:docMk/>
            <pc:sldMk cId="2943627655" sldId="264"/>
            <ac:spMk id="31" creationId="{898ADEA4-85D6-DD6E-BC11-E179626FDF5B}"/>
          </ac:spMkLst>
        </pc:spChg>
        <pc:spChg chg="add mod">
          <ac:chgData name="이민규/컴퓨터공학부" userId="7ca9a9c3-650d-44fb-8070-e2f14e7ea8df" providerId="ADAL" clId="{0082181E-A27B-9945-85EE-6B904ABBA388}" dt="2024-03-20T12:44:46.715" v="3414" actId="404"/>
          <ac:spMkLst>
            <pc:docMk/>
            <pc:sldMk cId="2943627655" sldId="264"/>
            <ac:spMk id="35" creationId="{4CDF1DC3-7013-A07C-F9EE-A0EA266595F1}"/>
          </ac:spMkLst>
        </pc:spChg>
        <pc:spChg chg="add mod">
          <ac:chgData name="이민규/컴퓨터공학부" userId="7ca9a9c3-650d-44fb-8070-e2f14e7ea8df" providerId="ADAL" clId="{0082181E-A27B-9945-85EE-6B904ABBA388}" dt="2024-03-20T12:44:54.243" v="3421" actId="1076"/>
          <ac:spMkLst>
            <pc:docMk/>
            <pc:sldMk cId="2943627655" sldId="264"/>
            <ac:spMk id="39" creationId="{894591DA-EAEF-0012-0325-6F785CB93577}"/>
          </ac:spMkLst>
        </pc:spChg>
        <pc:spChg chg="add mod">
          <ac:chgData name="이민규/컴퓨터공학부" userId="7ca9a9c3-650d-44fb-8070-e2f14e7ea8df" providerId="ADAL" clId="{0082181E-A27B-9945-85EE-6B904ABBA388}" dt="2024-03-20T12:46:07.531" v="3471" actId="1076"/>
          <ac:spMkLst>
            <pc:docMk/>
            <pc:sldMk cId="2943627655" sldId="264"/>
            <ac:spMk id="57" creationId="{9814322B-134E-B709-4EA4-A4577EAF3BC4}"/>
          </ac:spMkLst>
        </pc:spChg>
        <pc:cxnChg chg="add mod">
          <ac:chgData name="이민규/컴퓨터공학부" userId="7ca9a9c3-650d-44fb-8070-e2f14e7ea8df" providerId="ADAL" clId="{0082181E-A27B-9945-85EE-6B904ABBA388}" dt="2024-03-20T12:37:41.086" v="3208" actId="13822"/>
          <ac:cxnSpMkLst>
            <pc:docMk/>
            <pc:sldMk cId="2943627655" sldId="264"/>
            <ac:cxnSpMk id="12" creationId="{B82A675F-DA2F-EFEE-DCB1-2B669D0DCD57}"/>
          </ac:cxnSpMkLst>
        </pc:cxnChg>
        <pc:cxnChg chg="add mod">
          <ac:chgData name="이민규/컴퓨터공학부" userId="7ca9a9c3-650d-44fb-8070-e2f14e7ea8df" providerId="ADAL" clId="{0082181E-A27B-9945-85EE-6B904ABBA388}" dt="2024-03-20T12:37:41.086" v="3208" actId="13822"/>
          <ac:cxnSpMkLst>
            <pc:docMk/>
            <pc:sldMk cId="2943627655" sldId="264"/>
            <ac:cxnSpMk id="13" creationId="{C32FC778-BCA9-A0A3-A7C3-061F640763E3}"/>
          </ac:cxnSpMkLst>
        </pc:cxnChg>
        <pc:cxnChg chg="add mod">
          <ac:chgData name="이민규/컴퓨터공학부" userId="7ca9a9c3-650d-44fb-8070-e2f14e7ea8df" providerId="ADAL" clId="{0082181E-A27B-9945-85EE-6B904ABBA388}" dt="2024-03-20T12:37:41.086" v="3208" actId="13822"/>
          <ac:cxnSpMkLst>
            <pc:docMk/>
            <pc:sldMk cId="2943627655" sldId="264"/>
            <ac:cxnSpMk id="16" creationId="{F4D69666-3666-09DD-5BAE-6C00DD83FAF9}"/>
          </ac:cxnSpMkLst>
        </pc:cxnChg>
        <pc:cxnChg chg="add mod">
          <ac:chgData name="이민규/컴퓨터공학부" userId="7ca9a9c3-650d-44fb-8070-e2f14e7ea8df" providerId="ADAL" clId="{0082181E-A27B-9945-85EE-6B904ABBA388}" dt="2024-03-20T12:37:51.893" v="3211" actId="14100"/>
          <ac:cxnSpMkLst>
            <pc:docMk/>
            <pc:sldMk cId="2943627655" sldId="264"/>
            <ac:cxnSpMk id="20" creationId="{890A7066-5665-FD17-8746-D186F3C9328E}"/>
          </ac:cxnSpMkLst>
        </pc:cxnChg>
        <pc:cxnChg chg="add mod">
          <ac:chgData name="이민규/컴퓨터공학부" userId="7ca9a9c3-650d-44fb-8070-e2f14e7ea8df" providerId="ADAL" clId="{0082181E-A27B-9945-85EE-6B904ABBA388}" dt="2024-03-20T12:44:18.928" v="3391" actId="14100"/>
          <ac:cxnSpMkLst>
            <pc:docMk/>
            <pc:sldMk cId="2943627655" sldId="264"/>
            <ac:cxnSpMk id="25" creationId="{9DA26F69-CEB7-9A5A-A8B8-CAF8A1BDEC93}"/>
          </ac:cxnSpMkLst>
        </pc:cxnChg>
        <pc:cxnChg chg="add mod">
          <ac:chgData name="이민규/컴퓨터공학부" userId="7ca9a9c3-650d-44fb-8070-e2f14e7ea8df" providerId="ADAL" clId="{0082181E-A27B-9945-85EE-6B904ABBA388}" dt="2024-03-20T12:43:01.320" v="3376" actId="14100"/>
          <ac:cxnSpMkLst>
            <pc:docMk/>
            <pc:sldMk cId="2943627655" sldId="264"/>
            <ac:cxnSpMk id="32" creationId="{4DED1A7D-3B86-8960-0909-B60A49BBF08D}"/>
          </ac:cxnSpMkLst>
        </pc:cxnChg>
        <pc:cxnChg chg="add mod">
          <ac:chgData name="이민규/컴퓨터공학부" userId="7ca9a9c3-650d-44fb-8070-e2f14e7ea8df" providerId="ADAL" clId="{0082181E-A27B-9945-85EE-6B904ABBA388}" dt="2024-03-20T12:44:25.494" v="3392" actId="13822"/>
          <ac:cxnSpMkLst>
            <pc:docMk/>
            <pc:sldMk cId="2943627655" sldId="264"/>
            <ac:cxnSpMk id="37" creationId="{594D8779-66C9-CC95-43E6-1031D5763B8C}"/>
          </ac:cxnSpMkLst>
        </pc:cxnChg>
        <pc:cxnChg chg="add mod">
          <ac:chgData name="이민규/컴퓨터공학부" userId="7ca9a9c3-650d-44fb-8070-e2f14e7ea8df" providerId="ADAL" clId="{0082181E-A27B-9945-85EE-6B904ABBA388}" dt="2024-03-20T12:45:03.827" v="3425" actId="14100"/>
          <ac:cxnSpMkLst>
            <pc:docMk/>
            <pc:sldMk cId="2943627655" sldId="264"/>
            <ac:cxnSpMk id="40" creationId="{8C500561-032F-A3D4-25C6-95242B998C87}"/>
          </ac:cxnSpMkLst>
        </pc:cxnChg>
        <pc:cxnChg chg="add mod">
          <ac:chgData name="이민규/컴퓨터공학부" userId="7ca9a9c3-650d-44fb-8070-e2f14e7ea8df" providerId="ADAL" clId="{0082181E-A27B-9945-85EE-6B904ABBA388}" dt="2024-03-20T12:45:15.614" v="3432" actId="14100"/>
          <ac:cxnSpMkLst>
            <pc:docMk/>
            <pc:sldMk cId="2943627655" sldId="264"/>
            <ac:cxnSpMk id="43" creationId="{F74D4C3D-47D1-670C-B5DE-F2AE7999C2D0}"/>
          </ac:cxnSpMkLst>
        </pc:cxnChg>
        <pc:cxnChg chg="add mod">
          <ac:chgData name="이민규/컴퓨터공학부" userId="7ca9a9c3-650d-44fb-8070-e2f14e7ea8df" providerId="ADAL" clId="{0082181E-A27B-9945-85EE-6B904ABBA388}" dt="2024-03-20T12:45:16.281" v="3433"/>
          <ac:cxnSpMkLst>
            <pc:docMk/>
            <pc:sldMk cId="2943627655" sldId="264"/>
            <ac:cxnSpMk id="48" creationId="{2A80C1DA-2F5D-9737-1179-14717F98922F}"/>
          </ac:cxnSpMkLst>
        </pc:cxnChg>
        <pc:cxnChg chg="add mod">
          <ac:chgData name="이민규/컴퓨터공학부" userId="7ca9a9c3-650d-44fb-8070-e2f14e7ea8df" providerId="ADAL" clId="{0082181E-A27B-9945-85EE-6B904ABBA388}" dt="2024-03-20T12:45:32.381" v="3439" actId="14100"/>
          <ac:cxnSpMkLst>
            <pc:docMk/>
            <pc:sldMk cId="2943627655" sldId="264"/>
            <ac:cxnSpMk id="49" creationId="{C788456F-FBD2-A260-01F0-902097CCF3EC}"/>
          </ac:cxnSpMkLst>
        </pc:cxnChg>
        <pc:cxnChg chg="add mod">
          <ac:chgData name="이민규/컴퓨터공학부" userId="7ca9a9c3-650d-44fb-8070-e2f14e7ea8df" providerId="ADAL" clId="{0082181E-A27B-9945-85EE-6B904ABBA388}" dt="2024-03-20T12:45:30.031" v="3438" actId="14100"/>
          <ac:cxnSpMkLst>
            <pc:docMk/>
            <pc:sldMk cId="2943627655" sldId="264"/>
            <ac:cxnSpMk id="50" creationId="{0915AE9A-D24A-E790-15F9-86C8C9474669}"/>
          </ac:cxnSpMkLst>
        </pc:cxnChg>
        <pc:cxnChg chg="add mod">
          <ac:chgData name="이민규/컴퓨터공학부" userId="7ca9a9c3-650d-44fb-8070-e2f14e7ea8df" providerId="ADAL" clId="{0082181E-A27B-9945-85EE-6B904ABBA388}" dt="2024-03-20T12:45:43.300" v="3442" actId="14100"/>
          <ac:cxnSpMkLst>
            <pc:docMk/>
            <pc:sldMk cId="2943627655" sldId="264"/>
            <ac:cxnSpMk id="51" creationId="{BACDA918-6F68-02AB-6FA6-47A979DF7306}"/>
          </ac:cxnSpMkLst>
        </pc:cxnChg>
        <pc:cxnChg chg="add mod">
          <ac:chgData name="이민규/컴퓨터공학부" userId="7ca9a9c3-650d-44fb-8070-e2f14e7ea8df" providerId="ADAL" clId="{0082181E-A27B-9945-85EE-6B904ABBA388}" dt="2024-03-20T12:45:46.701" v="3443" actId="14100"/>
          <ac:cxnSpMkLst>
            <pc:docMk/>
            <pc:sldMk cId="2943627655" sldId="264"/>
            <ac:cxnSpMk id="52" creationId="{951C350E-2403-98CD-C0C8-9D4F1B7D9816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2T01:24:40.629" v="19400"/>
        <pc:sldMkLst>
          <pc:docMk/>
          <pc:sldMk cId="2864582074" sldId="265"/>
        </pc:sldMkLst>
        <pc:spChg chg="add mod">
          <ac:chgData name="이민규/컴퓨터공학부" userId="7ca9a9c3-650d-44fb-8070-e2f14e7ea8df" providerId="ADAL" clId="{0082181E-A27B-9945-85EE-6B904ABBA388}" dt="2024-03-20T13:01:19.509" v="3896" actId="1076"/>
          <ac:spMkLst>
            <pc:docMk/>
            <pc:sldMk cId="2864582074" sldId="265"/>
            <ac:spMk id="13" creationId="{EE82AF5D-7E82-B201-6FBB-2C79C585C1B8}"/>
          </ac:spMkLst>
        </pc:spChg>
        <pc:spChg chg="add del">
          <ac:chgData name="이민규/컴퓨터공학부" userId="7ca9a9c3-650d-44fb-8070-e2f14e7ea8df" providerId="ADAL" clId="{0082181E-A27B-9945-85EE-6B904ABBA388}" dt="2024-03-20T13:03:29.167" v="3967" actId="22"/>
          <ac:spMkLst>
            <pc:docMk/>
            <pc:sldMk cId="2864582074" sldId="265"/>
            <ac:spMk id="15" creationId="{1B047436-2A04-F0C2-1EF6-CB6169F06CD5}"/>
          </ac:spMkLst>
        </pc:spChg>
        <pc:spChg chg="add mod">
          <ac:chgData name="이민규/컴퓨터공학부" userId="7ca9a9c3-650d-44fb-8070-e2f14e7ea8df" providerId="ADAL" clId="{0082181E-A27B-9945-85EE-6B904ABBA388}" dt="2024-03-21T01:43:50.893" v="5579" actId="1036"/>
          <ac:spMkLst>
            <pc:docMk/>
            <pc:sldMk cId="2864582074" sldId="265"/>
            <ac:spMk id="16" creationId="{98FCA4F2-C88F-5BA5-3F43-A25AB336FA10}"/>
          </ac:spMkLst>
        </pc:spChg>
        <pc:spChg chg="mod">
          <ac:chgData name="이민규/컴퓨터공학부" userId="7ca9a9c3-650d-44fb-8070-e2f14e7ea8df" providerId="ADAL" clId="{0082181E-A27B-9945-85EE-6B904ABBA388}" dt="2024-03-22T01:24:37.527" v="19398"/>
          <ac:spMkLst>
            <pc:docMk/>
            <pc:sldMk cId="2864582074" sldId="265"/>
            <ac:spMk id="19" creationId="{2B592135-AA6C-BE3D-F6A3-E4169ABABC83}"/>
          </ac:spMkLst>
        </pc:spChg>
        <pc:spChg chg="mod">
          <ac:chgData name="이민규/컴퓨터공학부" userId="7ca9a9c3-650d-44fb-8070-e2f14e7ea8df" providerId="ADAL" clId="{0082181E-A27B-9945-85EE-6B904ABBA388}" dt="2024-03-22T01:24:39.118" v="19399"/>
          <ac:spMkLst>
            <pc:docMk/>
            <pc:sldMk cId="2864582074" sldId="265"/>
            <ac:spMk id="23" creationId="{A337726B-8577-861C-7CA0-0E4607FAD1F6}"/>
          </ac:spMkLst>
        </pc:spChg>
        <pc:spChg chg="mod">
          <ac:chgData name="이민규/컴퓨터공학부" userId="7ca9a9c3-650d-44fb-8070-e2f14e7ea8df" providerId="ADAL" clId="{0082181E-A27B-9945-85EE-6B904ABBA388}" dt="2024-03-22T01:24:40.629" v="19400"/>
          <ac:spMkLst>
            <pc:docMk/>
            <pc:sldMk cId="2864582074" sldId="265"/>
            <ac:spMk id="27" creationId="{165853E8-ED99-BF86-4F8B-C446A21716EF}"/>
          </ac:spMkLst>
        </pc:spChg>
        <pc:spChg chg="del">
          <ac:chgData name="이민규/컴퓨터공학부" userId="7ca9a9c3-650d-44fb-8070-e2f14e7ea8df" providerId="ADAL" clId="{0082181E-A27B-9945-85EE-6B904ABBA388}" dt="2024-03-20T13:01:20.887" v="3897" actId="21"/>
          <ac:spMkLst>
            <pc:docMk/>
            <pc:sldMk cId="2864582074" sldId="265"/>
            <ac:spMk id="51" creationId="{AE1179BE-5624-29E6-6A6E-A253B477D2E5}"/>
          </ac:spMkLst>
        </pc:spChg>
        <pc:spChg chg="mod">
          <ac:chgData name="이민규/컴퓨터공학부" userId="7ca9a9c3-650d-44fb-8070-e2f14e7ea8df" providerId="ADAL" clId="{0082181E-A27B-9945-85EE-6B904ABBA388}" dt="2024-03-20T13:01:13.607" v="3894" actId="1076"/>
          <ac:spMkLst>
            <pc:docMk/>
            <pc:sldMk cId="2864582074" sldId="265"/>
            <ac:spMk id="52" creationId="{6349AFDC-F2A5-BF79-EA44-FE8EF2932D4E}"/>
          </ac:spMkLst>
        </pc:spChg>
        <pc:spChg chg="del">
          <ac:chgData name="이민규/컴퓨터공학부" userId="7ca9a9c3-650d-44fb-8070-e2f14e7ea8df" providerId="ADAL" clId="{0082181E-A27B-9945-85EE-6B904ABBA388}" dt="2024-03-20T13:00:50.573" v="3867" actId="21"/>
          <ac:spMkLst>
            <pc:docMk/>
            <pc:sldMk cId="2864582074" sldId="265"/>
            <ac:spMk id="53" creationId="{6130C3BE-8C46-11BB-8B90-FAF785B3AF59}"/>
          </ac:spMkLst>
        </pc:spChg>
        <pc:spChg chg="mod">
          <ac:chgData name="이민규/컴퓨터공학부" userId="7ca9a9c3-650d-44fb-8070-e2f14e7ea8df" providerId="ADAL" clId="{0082181E-A27B-9945-85EE-6B904ABBA388}" dt="2024-03-20T13:06:34.353" v="4241" actId="20577"/>
          <ac:spMkLst>
            <pc:docMk/>
            <pc:sldMk cId="2864582074" sldId="265"/>
            <ac:spMk id="54" creationId="{74A0B637-B793-F621-A2F4-B9137F49A3E8}"/>
          </ac:spMkLst>
        </pc:spChg>
        <pc:spChg chg="mod">
          <ac:chgData name="이민규/컴퓨터공학부" userId="7ca9a9c3-650d-44fb-8070-e2f14e7ea8df" providerId="ADAL" clId="{0082181E-A27B-9945-85EE-6B904ABBA388}" dt="2024-03-20T13:01:51.725" v="3947" actId="20577"/>
          <ac:spMkLst>
            <pc:docMk/>
            <pc:sldMk cId="2864582074" sldId="265"/>
            <ac:spMk id="55" creationId="{AFCA8395-767D-C7CE-1CAB-02F99E2A48EF}"/>
          </ac:spMkLst>
        </pc:spChg>
        <pc:cxnChg chg="add mod">
          <ac:chgData name="이민규/컴퓨터공학부" userId="7ca9a9c3-650d-44fb-8070-e2f14e7ea8df" providerId="ADAL" clId="{0082181E-A27B-9945-85EE-6B904ABBA388}" dt="2024-03-20T13:00:41.054" v="3862" actId="14100"/>
          <ac:cxnSpMkLst>
            <pc:docMk/>
            <pc:sldMk cId="2864582074" sldId="265"/>
            <ac:cxnSpMk id="4" creationId="{1EB8628F-8D36-FE19-7BF1-7DDED5013B89}"/>
          </ac:cxnSpMkLst>
        </pc:cxnChg>
        <pc:cxnChg chg="add mod">
          <ac:chgData name="이민규/컴퓨터공학부" userId="7ca9a9c3-650d-44fb-8070-e2f14e7ea8df" providerId="ADAL" clId="{0082181E-A27B-9945-85EE-6B904ABBA388}" dt="2024-03-20T13:00:49.363" v="3866" actId="14100"/>
          <ac:cxnSpMkLst>
            <pc:docMk/>
            <pc:sldMk cId="2864582074" sldId="265"/>
            <ac:cxnSpMk id="9" creationId="{F47D1186-5342-F14A-BCF4-9E5AD7AD7666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0T13:17:14.886" v="5151" actId="20577"/>
        <pc:sldMkLst>
          <pc:docMk/>
          <pc:sldMk cId="551649947" sldId="266"/>
        </pc:sldMkLst>
        <pc:spChg chg="add mod">
          <ac:chgData name="이민규/컴퓨터공학부" userId="7ca9a9c3-650d-44fb-8070-e2f14e7ea8df" providerId="ADAL" clId="{0082181E-A27B-9945-85EE-6B904ABBA388}" dt="2024-03-20T13:17:14.886" v="5151" actId="20577"/>
          <ac:spMkLst>
            <pc:docMk/>
            <pc:sldMk cId="551649947" sldId="266"/>
            <ac:spMk id="5" creationId="{27DAC392-48BF-7ABA-B988-851657D2AED1}"/>
          </ac:spMkLst>
        </pc:spChg>
        <pc:spChg chg="del">
          <ac:chgData name="이민규/컴퓨터공학부" userId="7ca9a9c3-650d-44fb-8070-e2f14e7ea8df" providerId="ADAL" clId="{0082181E-A27B-9945-85EE-6B904ABBA388}" dt="2024-03-20T13:03:57.468" v="4031" actId="21"/>
          <ac:spMkLst>
            <pc:docMk/>
            <pc:sldMk cId="551649947" sldId="266"/>
            <ac:spMk id="13" creationId="{605BB167-F004-CE39-AF3C-1732EB793697}"/>
          </ac:spMkLst>
        </pc:spChg>
        <pc:spChg chg="del">
          <ac:chgData name="이민규/컴퓨터공학부" userId="7ca9a9c3-650d-44fb-8070-e2f14e7ea8df" providerId="ADAL" clId="{0082181E-A27B-9945-85EE-6B904ABBA388}" dt="2024-03-20T13:03:59.545" v="4032" actId="21"/>
          <ac:spMkLst>
            <pc:docMk/>
            <pc:sldMk cId="551649947" sldId="266"/>
            <ac:spMk id="19" creationId="{1F47BF5C-0E0D-B323-2584-7D0D7D2F5F6B}"/>
          </ac:spMkLst>
        </pc:spChg>
        <pc:spChg chg="del">
          <ac:chgData name="이민규/컴퓨터공학부" userId="7ca9a9c3-650d-44fb-8070-e2f14e7ea8df" providerId="ADAL" clId="{0082181E-A27B-9945-85EE-6B904ABBA388}" dt="2024-03-20T13:03:59.545" v="4032" actId="21"/>
          <ac:spMkLst>
            <pc:docMk/>
            <pc:sldMk cId="551649947" sldId="266"/>
            <ac:spMk id="23" creationId="{52D49A5E-B024-9B75-B0BE-803838C5FEB3}"/>
          </ac:spMkLst>
        </pc:spChg>
        <pc:spChg chg="del">
          <ac:chgData name="이민규/컴퓨터공학부" userId="7ca9a9c3-650d-44fb-8070-e2f14e7ea8df" providerId="ADAL" clId="{0082181E-A27B-9945-85EE-6B904ABBA388}" dt="2024-03-20T13:03:59.545" v="4032" actId="21"/>
          <ac:spMkLst>
            <pc:docMk/>
            <pc:sldMk cId="551649947" sldId="266"/>
            <ac:spMk id="27" creationId="{F20FD5C2-C3B8-7BB7-3844-2D64FF263659}"/>
          </ac:spMkLst>
        </pc:spChg>
        <pc:spChg chg="del">
          <ac:chgData name="이민규/컴퓨터공학부" userId="7ca9a9c3-650d-44fb-8070-e2f14e7ea8df" providerId="ADAL" clId="{0082181E-A27B-9945-85EE-6B904ABBA388}" dt="2024-03-20T13:04:00.220" v="4033" actId="21"/>
          <ac:spMkLst>
            <pc:docMk/>
            <pc:sldMk cId="551649947" sldId="266"/>
            <ac:spMk id="31" creationId="{44057E5B-C419-6E6C-9F74-15CB93CE288C}"/>
          </ac:spMkLst>
        </pc:spChg>
        <pc:spChg chg="del">
          <ac:chgData name="이민규/컴퓨터공학부" userId="7ca9a9c3-650d-44fb-8070-e2f14e7ea8df" providerId="ADAL" clId="{0082181E-A27B-9945-85EE-6B904ABBA388}" dt="2024-03-20T13:03:57.468" v="4031" actId="21"/>
          <ac:spMkLst>
            <pc:docMk/>
            <pc:sldMk cId="551649947" sldId="266"/>
            <ac:spMk id="32" creationId="{21A02F0F-8DBE-4BA3-86AD-A6CA3C2505C9}"/>
          </ac:spMkLst>
        </pc:spChg>
        <pc:spChg chg="del">
          <ac:chgData name="이민규/컴퓨터공학부" userId="7ca9a9c3-650d-44fb-8070-e2f14e7ea8df" providerId="ADAL" clId="{0082181E-A27B-9945-85EE-6B904ABBA388}" dt="2024-03-20T13:03:57.468" v="4031" actId="21"/>
          <ac:spMkLst>
            <pc:docMk/>
            <pc:sldMk cId="551649947" sldId="266"/>
            <ac:spMk id="33" creationId="{8FB5BDD3-9AD4-EBD1-B379-4F74E7DF1ECC}"/>
          </ac:spMkLst>
        </pc:spChg>
        <pc:spChg chg="del">
          <ac:chgData name="이민규/컴퓨터공학부" userId="7ca9a9c3-650d-44fb-8070-e2f14e7ea8df" providerId="ADAL" clId="{0082181E-A27B-9945-85EE-6B904ABBA388}" dt="2024-03-20T13:03:57.468" v="4031" actId="21"/>
          <ac:spMkLst>
            <pc:docMk/>
            <pc:sldMk cId="551649947" sldId="266"/>
            <ac:spMk id="34" creationId="{9EA5BCB0-14AD-95FF-E347-BAF2577CDB4C}"/>
          </ac:spMkLst>
        </pc:spChg>
        <pc:spChg chg="del">
          <ac:chgData name="이민규/컴퓨터공학부" userId="7ca9a9c3-650d-44fb-8070-e2f14e7ea8df" providerId="ADAL" clId="{0082181E-A27B-9945-85EE-6B904ABBA388}" dt="2024-03-20T13:03:57.468" v="4031" actId="21"/>
          <ac:spMkLst>
            <pc:docMk/>
            <pc:sldMk cId="551649947" sldId="266"/>
            <ac:spMk id="52" creationId="{F276E3D0-BA9D-AE99-15F1-32A338D9BCC0}"/>
          </ac:spMkLst>
        </pc:spChg>
        <pc:spChg chg="mod">
          <ac:chgData name="이민규/컴퓨터공학부" userId="7ca9a9c3-650d-44fb-8070-e2f14e7ea8df" providerId="ADAL" clId="{0082181E-A27B-9945-85EE-6B904ABBA388}" dt="2024-03-20T13:06:42.228" v="4243" actId="20577"/>
          <ac:spMkLst>
            <pc:docMk/>
            <pc:sldMk cId="551649947" sldId="266"/>
            <ac:spMk id="54" creationId="{A20EDBCD-E35F-3BE0-B299-0C2F5A13EC43}"/>
          </ac:spMkLst>
        </pc:spChg>
        <pc:spChg chg="del">
          <ac:chgData name="이민규/컴퓨터공학부" userId="7ca9a9c3-650d-44fb-8070-e2f14e7ea8df" providerId="ADAL" clId="{0082181E-A27B-9945-85EE-6B904ABBA388}" dt="2024-03-20T13:03:57.468" v="4031" actId="21"/>
          <ac:spMkLst>
            <pc:docMk/>
            <pc:sldMk cId="551649947" sldId="266"/>
            <ac:spMk id="55" creationId="{651D03EC-2284-44DD-F936-EE915C9DBF71}"/>
          </ac:spMkLst>
        </pc:spChg>
        <pc:cxnChg chg="del mod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4" creationId="{326B4F0A-0F57-E38B-D23F-688F3652E64E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6" creationId="{73695B1F-0E16-14AA-D840-28DE8F8A9314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7" creationId="{5E0A9BB9-185A-A24B-F9CC-F9B606F1E1F7}"/>
          </ac:cxnSpMkLst>
        </pc:cxnChg>
        <pc:cxnChg chg="del mod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9" creationId="{F197CE59-4DFC-3EF5-7FA7-18755142AC9E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10" creationId="{F701D13D-A79B-E0A7-B4EB-11683985867B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20" creationId="{3DCFD5A4-632F-7E0A-0A7D-20F1250D9489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21" creationId="{066A1C66-4EC5-351C-B509-F10ABC7B2D7B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22" creationId="{4BA9BA95-AC5B-EFFD-FDB6-6B2956A4748F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24" creationId="{09CB5C3F-1107-F788-6124-A46DC7D7CBE5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25" creationId="{5E53336C-A88C-87A8-C475-EDDBDAF447BF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26" creationId="{3424C9EA-9A95-A2C9-305E-0EF65A3B2A26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29" creationId="{57585A47-2BA7-E3EA-8DC3-57B73CCA6EFD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30" creationId="{81711CD9-83B4-DC21-1428-B64FAF079980}"/>
          </ac:cxnSpMkLst>
        </pc:cxnChg>
        <pc:cxnChg chg="del mod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35" creationId="{E2773A03-E8F7-F7C4-1C18-1542617F3363}"/>
          </ac:cxnSpMkLst>
        </pc:cxnChg>
        <pc:cxnChg chg="del mod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38" creationId="{70E04C7E-F339-4D27-037D-6F895E15DB29}"/>
          </ac:cxnSpMkLst>
        </pc:cxnChg>
        <pc:cxnChg chg="del mod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41" creationId="{29DEAE97-E98E-E829-AD21-707FE7BBBAF1}"/>
          </ac:cxnSpMkLst>
        </pc:cxnChg>
        <pc:cxnChg chg="del mod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44" creationId="{D826F900-0B24-50E1-B0BD-07403DC97A90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48" creationId="{9FFA3DA4-1421-68AF-3DDE-79FA8BE4F384}"/>
          </ac:cxnSpMkLst>
        </pc:cxnChg>
        <pc:cxnChg chg="del">
          <ac:chgData name="이민규/컴퓨터공학부" userId="7ca9a9c3-650d-44fb-8070-e2f14e7ea8df" providerId="ADAL" clId="{0082181E-A27B-9945-85EE-6B904ABBA388}" dt="2024-03-20T13:03:57.468" v="4031" actId="21"/>
          <ac:cxnSpMkLst>
            <pc:docMk/>
            <pc:sldMk cId="551649947" sldId="266"/>
            <ac:cxnSpMk id="49" creationId="{42262B44-5997-3057-4563-66A7C30768F7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1T01:48:35.734" v="5605" actId="208"/>
        <pc:sldMkLst>
          <pc:docMk/>
          <pc:sldMk cId="3828374229" sldId="267"/>
        </pc:sldMkLst>
        <pc:spChg chg="del">
          <ac:chgData name="이민규/컴퓨터공학부" userId="7ca9a9c3-650d-44fb-8070-e2f14e7ea8df" providerId="ADAL" clId="{0082181E-A27B-9945-85EE-6B904ABBA388}" dt="2024-03-20T13:11:44.732" v="4434" actId="21"/>
          <ac:spMkLst>
            <pc:docMk/>
            <pc:sldMk cId="3828374229" sldId="267"/>
            <ac:spMk id="5" creationId="{3765C6B0-6B11-0BA7-919C-AC9E734897E8}"/>
          </ac:spMkLst>
        </pc:spChg>
        <pc:spChg chg="mod">
          <ac:chgData name="이민규/컴퓨터공학부" userId="7ca9a9c3-650d-44fb-8070-e2f14e7ea8df" providerId="ADAL" clId="{0082181E-A27B-9945-85EE-6B904ABBA388}" dt="2024-03-20T13:18:24.467" v="5156" actId="208"/>
          <ac:spMkLst>
            <pc:docMk/>
            <pc:sldMk cId="3828374229" sldId="267"/>
            <ac:spMk id="6" creationId="{9439C502-2812-86C2-3B3F-C11B5D9B0B30}"/>
          </ac:spMkLst>
        </pc:spChg>
        <pc:spChg chg="add mod">
          <ac:chgData name="이민규/컴퓨터공학부" userId="7ca9a9c3-650d-44fb-8070-e2f14e7ea8df" providerId="ADAL" clId="{0082181E-A27B-9945-85EE-6B904ABBA388}" dt="2024-03-20T13:13:02.372" v="4467" actId="14100"/>
          <ac:spMkLst>
            <pc:docMk/>
            <pc:sldMk cId="3828374229" sldId="267"/>
            <ac:spMk id="9" creationId="{E46FEC26-0B38-635B-ED4F-ECABDA2C0227}"/>
          </ac:spMkLst>
        </pc:spChg>
        <pc:spChg chg="mod">
          <ac:chgData name="이민규/컴퓨터공학부" userId="7ca9a9c3-650d-44fb-8070-e2f14e7ea8df" providerId="ADAL" clId="{0082181E-A27B-9945-85EE-6B904ABBA388}" dt="2024-03-20T13:18:34.398" v="5158" actId="208"/>
          <ac:spMkLst>
            <pc:docMk/>
            <pc:sldMk cId="3828374229" sldId="267"/>
            <ac:spMk id="11" creationId="{AAD174E0-CBB8-BC21-FB43-13F9B8E1B2D9}"/>
          </ac:spMkLst>
        </pc:spChg>
        <pc:spChg chg="mod">
          <ac:chgData name="이민규/컴퓨터공학부" userId="7ca9a9c3-650d-44fb-8070-e2f14e7ea8df" providerId="ADAL" clId="{0082181E-A27B-9945-85EE-6B904ABBA388}" dt="2024-03-21T01:33:27.484" v="5369" actId="208"/>
          <ac:spMkLst>
            <pc:docMk/>
            <pc:sldMk cId="3828374229" sldId="267"/>
            <ac:spMk id="15" creationId="{009C8469-B0C4-67EB-4057-F7AE5CC2385A}"/>
          </ac:spMkLst>
        </pc:spChg>
        <pc:spChg chg="add mod">
          <ac:chgData name="이민규/컴퓨터공학부" userId="7ca9a9c3-650d-44fb-8070-e2f14e7ea8df" providerId="ADAL" clId="{0082181E-A27B-9945-85EE-6B904ABBA388}" dt="2024-03-20T13:19:07.780" v="5170" actId="207"/>
          <ac:spMkLst>
            <pc:docMk/>
            <pc:sldMk cId="3828374229" sldId="267"/>
            <ac:spMk id="18" creationId="{C4EEE25D-33E0-949C-0087-F5438280DA77}"/>
          </ac:spMkLst>
        </pc:spChg>
        <pc:spChg chg="add mod">
          <ac:chgData name="이민규/컴퓨터공학부" userId="7ca9a9c3-650d-44fb-8070-e2f14e7ea8df" providerId="ADAL" clId="{0082181E-A27B-9945-85EE-6B904ABBA388}" dt="2024-03-21T01:34:13.877" v="5371" actId="20577"/>
          <ac:spMkLst>
            <pc:docMk/>
            <pc:sldMk cId="3828374229" sldId="267"/>
            <ac:spMk id="19" creationId="{300CBF3F-18C6-8EF0-00D9-E99A3040EE11}"/>
          </ac:spMkLst>
        </pc:spChg>
        <pc:spChg chg="add del mod">
          <ac:chgData name="이민규/컴퓨터공학부" userId="7ca9a9c3-650d-44fb-8070-e2f14e7ea8df" providerId="ADAL" clId="{0082181E-A27B-9945-85EE-6B904ABBA388}" dt="2024-03-20T13:20:10.839" v="5211" actId="21"/>
          <ac:spMkLst>
            <pc:docMk/>
            <pc:sldMk cId="3828374229" sldId="267"/>
            <ac:spMk id="20" creationId="{098D0132-84C9-6AE9-56E1-BCE086F2AF42}"/>
          </ac:spMkLst>
        </pc:spChg>
        <pc:spChg chg="add mod">
          <ac:chgData name="이민규/컴퓨터공학부" userId="7ca9a9c3-650d-44fb-8070-e2f14e7ea8df" providerId="ADAL" clId="{0082181E-A27B-9945-85EE-6B904ABBA388}" dt="2024-03-20T13:24:24.718" v="5296" actId="20577"/>
          <ac:spMkLst>
            <pc:docMk/>
            <pc:sldMk cId="3828374229" sldId="267"/>
            <ac:spMk id="21" creationId="{6258DB7D-5229-6535-232C-ADBB6017DCAF}"/>
          </ac:spMkLst>
        </pc:spChg>
        <pc:spChg chg="add mod">
          <ac:chgData name="이민규/컴퓨터공학부" userId="7ca9a9c3-650d-44fb-8070-e2f14e7ea8df" providerId="ADAL" clId="{0082181E-A27B-9945-85EE-6B904ABBA388}" dt="2024-03-20T13:24:26.148" v="5297" actId="20577"/>
          <ac:spMkLst>
            <pc:docMk/>
            <pc:sldMk cId="3828374229" sldId="267"/>
            <ac:spMk id="22" creationId="{3651470D-5506-9C3D-8251-ED182FE10007}"/>
          </ac:spMkLst>
        </pc:spChg>
        <pc:spChg chg="add mod">
          <ac:chgData name="이민규/컴퓨터공학부" userId="7ca9a9c3-650d-44fb-8070-e2f14e7ea8df" providerId="ADAL" clId="{0082181E-A27B-9945-85EE-6B904ABBA388}" dt="2024-03-20T13:24:28.334" v="5298" actId="20577"/>
          <ac:spMkLst>
            <pc:docMk/>
            <pc:sldMk cId="3828374229" sldId="267"/>
            <ac:spMk id="23" creationId="{81E333B4-D39E-25C0-D4C0-AD5A21A05224}"/>
          </ac:spMkLst>
        </pc:spChg>
        <pc:spChg chg="add mod">
          <ac:chgData name="이민규/컴퓨터공학부" userId="7ca9a9c3-650d-44fb-8070-e2f14e7ea8df" providerId="ADAL" clId="{0082181E-A27B-9945-85EE-6B904ABBA388}" dt="2024-03-20T13:24:29.816" v="5299" actId="20577"/>
          <ac:spMkLst>
            <pc:docMk/>
            <pc:sldMk cId="3828374229" sldId="267"/>
            <ac:spMk id="24" creationId="{D2F1D756-7C5D-985D-CA0B-DB80CB1F898A}"/>
          </ac:spMkLst>
        </pc:spChg>
        <pc:spChg chg="add mod">
          <ac:chgData name="이민규/컴퓨터공학부" userId="7ca9a9c3-650d-44fb-8070-e2f14e7ea8df" providerId="ADAL" clId="{0082181E-A27B-9945-85EE-6B904ABBA388}" dt="2024-03-20T13:24:37.229" v="5305" actId="20577"/>
          <ac:spMkLst>
            <pc:docMk/>
            <pc:sldMk cId="3828374229" sldId="267"/>
            <ac:spMk id="25" creationId="{AD073617-B319-5E54-4A34-7258BC907120}"/>
          </ac:spMkLst>
        </pc:spChg>
        <pc:spChg chg="add mod">
          <ac:chgData name="이민규/컴퓨터공학부" userId="7ca9a9c3-650d-44fb-8070-e2f14e7ea8df" providerId="ADAL" clId="{0082181E-A27B-9945-85EE-6B904ABBA388}" dt="2024-03-20T13:24:35.385" v="5303" actId="20577"/>
          <ac:spMkLst>
            <pc:docMk/>
            <pc:sldMk cId="3828374229" sldId="267"/>
            <ac:spMk id="26" creationId="{1169F846-C257-633B-A38D-8D7AD59201EF}"/>
          </ac:spMkLst>
        </pc:spChg>
        <pc:spChg chg="add del mod">
          <ac:chgData name="이민규/컴퓨터공학부" userId="7ca9a9c3-650d-44fb-8070-e2f14e7ea8df" providerId="ADAL" clId="{0082181E-A27B-9945-85EE-6B904ABBA388}" dt="2024-03-21T01:40:13.835" v="5531" actId="21"/>
          <ac:spMkLst>
            <pc:docMk/>
            <pc:sldMk cId="3828374229" sldId="267"/>
            <ac:spMk id="27" creationId="{7E0F4C58-819A-99E6-60E8-F8D50833F0FE}"/>
          </ac:spMkLst>
        </pc:spChg>
        <pc:spChg chg="add mod">
          <ac:chgData name="이민규/컴퓨터공학부" userId="7ca9a9c3-650d-44fb-8070-e2f14e7ea8df" providerId="ADAL" clId="{0082181E-A27B-9945-85EE-6B904ABBA388}" dt="2024-03-21T01:48:25.220" v="5604" actId="208"/>
          <ac:spMkLst>
            <pc:docMk/>
            <pc:sldMk cId="3828374229" sldId="267"/>
            <ac:spMk id="28" creationId="{E8813BA7-0921-938F-9CC8-6D71CF415DBE}"/>
          </ac:spMkLst>
        </pc:spChg>
        <pc:spChg chg="add mod">
          <ac:chgData name="이민규/컴퓨터공학부" userId="7ca9a9c3-650d-44fb-8070-e2f14e7ea8df" providerId="ADAL" clId="{0082181E-A27B-9945-85EE-6B904ABBA388}" dt="2024-03-20T13:25:16.920" v="5316" actId="20577"/>
          <ac:spMkLst>
            <pc:docMk/>
            <pc:sldMk cId="3828374229" sldId="267"/>
            <ac:spMk id="31" creationId="{361188C1-EDDC-9712-0EB5-49397FDD8AA1}"/>
          </ac:spMkLst>
        </pc:spChg>
        <pc:spChg chg="add mod">
          <ac:chgData name="이민규/컴퓨터공학부" userId="7ca9a9c3-650d-44fb-8070-e2f14e7ea8df" providerId="ADAL" clId="{0082181E-A27B-9945-85EE-6B904ABBA388}" dt="2024-03-20T13:25:21.070" v="5319" actId="20577"/>
          <ac:spMkLst>
            <pc:docMk/>
            <pc:sldMk cId="3828374229" sldId="267"/>
            <ac:spMk id="33" creationId="{E9E3F245-FBA6-03BE-FFC9-E658C11705D2}"/>
          </ac:spMkLst>
        </pc:spChg>
        <pc:spChg chg="add mod">
          <ac:chgData name="이민규/컴퓨터공학부" userId="7ca9a9c3-650d-44fb-8070-e2f14e7ea8df" providerId="ADAL" clId="{0082181E-A27B-9945-85EE-6B904ABBA388}" dt="2024-03-20T13:25:23.738" v="5320" actId="20577"/>
          <ac:spMkLst>
            <pc:docMk/>
            <pc:sldMk cId="3828374229" sldId="267"/>
            <ac:spMk id="36" creationId="{FAF6543A-5C9E-27BA-5BF9-D497E968D19F}"/>
          </ac:spMkLst>
        </pc:spChg>
        <pc:spChg chg="add mod">
          <ac:chgData name="이민규/컴퓨터공학부" userId="7ca9a9c3-650d-44fb-8070-e2f14e7ea8df" providerId="ADAL" clId="{0082181E-A27B-9945-85EE-6B904ABBA388}" dt="2024-03-20T13:25:25.191" v="5321" actId="20577"/>
          <ac:spMkLst>
            <pc:docMk/>
            <pc:sldMk cId="3828374229" sldId="267"/>
            <ac:spMk id="38" creationId="{14DAB2F2-4D19-90F5-BF82-0565C5A30143}"/>
          </ac:spMkLst>
        </pc:spChg>
        <pc:spChg chg="add mod">
          <ac:chgData name="이민규/컴퓨터공학부" userId="7ca9a9c3-650d-44fb-8070-e2f14e7ea8df" providerId="ADAL" clId="{0082181E-A27B-9945-85EE-6B904ABBA388}" dt="2024-03-20T13:25:27.065" v="5322" actId="20577"/>
          <ac:spMkLst>
            <pc:docMk/>
            <pc:sldMk cId="3828374229" sldId="267"/>
            <ac:spMk id="40" creationId="{2DED552F-AACE-2945-A7C8-75BF7CBC7C67}"/>
          </ac:spMkLst>
        </pc:spChg>
        <pc:spChg chg="add mod">
          <ac:chgData name="이민규/컴퓨터공학부" userId="7ca9a9c3-650d-44fb-8070-e2f14e7ea8df" providerId="ADAL" clId="{0082181E-A27B-9945-85EE-6B904ABBA388}" dt="2024-03-20T13:25:29.134" v="5323" actId="20577"/>
          <ac:spMkLst>
            <pc:docMk/>
            <pc:sldMk cId="3828374229" sldId="267"/>
            <ac:spMk id="42" creationId="{D04506A1-7CDB-5DD8-A253-F81970B0DB47}"/>
          </ac:spMkLst>
        </pc:spChg>
        <pc:spChg chg="add mod">
          <ac:chgData name="이민규/컴퓨터공학부" userId="7ca9a9c3-650d-44fb-8070-e2f14e7ea8df" providerId="ADAL" clId="{0082181E-A27B-9945-85EE-6B904ABBA388}" dt="2024-03-21T01:34:41.320" v="5375" actId="2085"/>
          <ac:spMkLst>
            <pc:docMk/>
            <pc:sldMk cId="3828374229" sldId="267"/>
            <ac:spMk id="44" creationId="{0C10CC9A-96BB-16F9-32F3-FD1639BA723F}"/>
          </ac:spMkLst>
        </pc:spChg>
        <pc:spChg chg="add mod">
          <ac:chgData name="이민규/컴퓨터공학부" userId="7ca9a9c3-650d-44fb-8070-e2f14e7ea8df" providerId="ADAL" clId="{0082181E-A27B-9945-85EE-6B904ABBA388}" dt="2024-03-21T01:48:17.351" v="5601" actId="2085"/>
          <ac:spMkLst>
            <pc:docMk/>
            <pc:sldMk cId="3828374229" sldId="267"/>
            <ac:spMk id="46" creationId="{3384C397-CC5E-2BC0-85CB-AA810EC18CBD}"/>
          </ac:spMkLst>
        </pc:spChg>
        <pc:spChg chg="add mod">
          <ac:chgData name="이민규/컴퓨터공학부" userId="7ca9a9c3-650d-44fb-8070-e2f14e7ea8df" providerId="ADAL" clId="{0082181E-A27B-9945-85EE-6B904ABBA388}" dt="2024-03-20T13:24:47.188" v="5312"/>
          <ac:spMkLst>
            <pc:docMk/>
            <pc:sldMk cId="3828374229" sldId="267"/>
            <ac:spMk id="48" creationId="{ECE26DBC-C500-15B4-D11C-93E9DC016BD6}"/>
          </ac:spMkLst>
        </pc:spChg>
        <pc:spChg chg="add mod">
          <ac:chgData name="이민규/컴퓨터공학부" userId="7ca9a9c3-650d-44fb-8070-e2f14e7ea8df" providerId="ADAL" clId="{0082181E-A27B-9945-85EE-6B904ABBA388}" dt="2024-03-20T13:24:47.188" v="5312"/>
          <ac:spMkLst>
            <pc:docMk/>
            <pc:sldMk cId="3828374229" sldId="267"/>
            <ac:spMk id="50" creationId="{970198B4-79B1-8B91-FE0D-CC3030928B78}"/>
          </ac:spMkLst>
        </pc:spChg>
        <pc:spChg chg="add mod">
          <ac:chgData name="이민규/컴퓨터공학부" userId="7ca9a9c3-650d-44fb-8070-e2f14e7ea8df" providerId="ADAL" clId="{0082181E-A27B-9945-85EE-6B904ABBA388}" dt="2024-03-20T13:24:47.188" v="5312"/>
          <ac:spMkLst>
            <pc:docMk/>
            <pc:sldMk cId="3828374229" sldId="267"/>
            <ac:spMk id="52" creationId="{82FF1C47-2CCA-556C-0F50-BBB9225CED0F}"/>
          </ac:spMkLst>
        </pc:spChg>
        <pc:spChg chg="mod">
          <ac:chgData name="이민규/컴퓨터공학부" userId="7ca9a9c3-650d-44fb-8070-e2f14e7ea8df" providerId="ADAL" clId="{0082181E-A27B-9945-85EE-6B904ABBA388}" dt="2024-03-20T13:07:45.666" v="4422" actId="20577"/>
          <ac:spMkLst>
            <pc:docMk/>
            <pc:sldMk cId="3828374229" sldId="267"/>
            <ac:spMk id="54" creationId="{3B12F75C-B905-02FC-35EF-964E52DBE99E}"/>
          </ac:spMkLst>
        </pc:spChg>
        <pc:spChg chg="add mod">
          <ac:chgData name="이민규/컴퓨터공학부" userId="7ca9a9c3-650d-44fb-8070-e2f14e7ea8df" providerId="ADAL" clId="{0082181E-A27B-9945-85EE-6B904ABBA388}" dt="2024-03-20T13:24:47.188" v="5312"/>
          <ac:spMkLst>
            <pc:docMk/>
            <pc:sldMk cId="3828374229" sldId="267"/>
            <ac:spMk id="55" creationId="{B6B897EB-2216-BFBA-164F-17CFCF17528E}"/>
          </ac:spMkLst>
        </pc:spChg>
        <pc:grpChg chg="add mod">
          <ac:chgData name="이민규/컴퓨터공학부" userId="7ca9a9c3-650d-44fb-8070-e2f14e7ea8df" providerId="ADAL" clId="{0082181E-A27B-9945-85EE-6B904ABBA388}" dt="2024-03-20T13:11:56.323" v="4436" actId="1076"/>
          <ac:grpSpMkLst>
            <pc:docMk/>
            <pc:sldMk cId="3828374229" sldId="267"/>
            <ac:grpSpMk id="4" creationId="{FD1D41B6-65E2-F418-8EEB-CE06DD7341CD}"/>
          </ac:grpSpMkLst>
        </pc:grpChg>
        <pc:grpChg chg="add mod">
          <ac:chgData name="이민규/컴퓨터공학부" userId="7ca9a9c3-650d-44fb-8070-e2f14e7ea8df" providerId="ADAL" clId="{0082181E-A27B-9945-85EE-6B904ABBA388}" dt="2024-03-20T13:18:41.504" v="5159" actId="1076"/>
          <ac:grpSpMkLst>
            <pc:docMk/>
            <pc:sldMk cId="3828374229" sldId="267"/>
            <ac:grpSpMk id="10" creationId="{231C496D-8ECE-1B65-81A2-3C7BFF5D25A5}"/>
          </ac:grpSpMkLst>
        </pc:grpChg>
        <pc:grpChg chg="add mod">
          <ac:chgData name="이민규/컴퓨터공학부" userId="7ca9a9c3-650d-44fb-8070-e2f14e7ea8df" providerId="ADAL" clId="{0082181E-A27B-9945-85EE-6B904ABBA388}" dt="2024-03-21T01:33:25.986" v="5368" actId="207"/>
          <ac:grpSpMkLst>
            <pc:docMk/>
            <pc:sldMk cId="3828374229" sldId="267"/>
            <ac:grpSpMk id="14" creationId="{E14CD674-4BA0-04FE-2676-882F3116E9A4}"/>
          </ac:grpSpMkLst>
        </pc:grpChg>
        <pc:cxnChg chg="mod">
          <ac:chgData name="이민규/컴퓨터공학부" userId="7ca9a9c3-650d-44fb-8070-e2f14e7ea8df" providerId="ADAL" clId="{0082181E-A27B-9945-85EE-6B904ABBA388}" dt="2024-03-20T13:18:28.470" v="5157" actId="208"/>
          <ac:cxnSpMkLst>
            <pc:docMk/>
            <pc:sldMk cId="3828374229" sldId="267"/>
            <ac:cxnSpMk id="7" creationId="{EFC8C0F6-E8D1-E024-5F43-CAFDA233057E}"/>
          </ac:cxnSpMkLst>
        </pc:cxnChg>
        <pc:cxnChg chg="mod">
          <ac:chgData name="이민규/컴퓨터공학부" userId="7ca9a9c3-650d-44fb-8070-e2f14e7ea8df" providerId="ADAL" clId="{0082181E-A27B-9945-85EE-6B904ABBA388}" dt="2024-03-20T13:18:28.470" v="5157" actId="208"/>
          <ac:cxnSpMkLst>
            <pc:docMk/>
            <pc:sldMk cId="3828374229" sldId="267"/>
            <ac:cxnSpMk id="8" creationId="{12F4A780-598A-20C3-7572-A3900703A84E}"/>
          </ac:cxnSpMkLst>
        </pc:cxnChg>
        <pc:cxnChg chg="mod">
          <ac:chgData name="이민규/컴퓨터공학부" userId="7ca9a9c3-650d-44fb-8070-e2f14e7ea8df" providerId="ADAL" clId="{0082181E-A27B-9945-85EE-6B904ABBA388}" dt="2024-03-20T13:18:34.398" v="5158" actId="208"/>
          <ac:cxnSpMkLst>
            <pc:docMk/>
            <pc:sldMk cId="3828374229" sldId="267"/>
            <ac:cxnSpMk id="12" creationId="{F32FD9F4-6323-F52B-605E-05A8CE5460DB}"/>
          </ac:cxnSpMkLst>
        </pc:cxnChg>
        <pc:cxnChg chg="mod">
          <ac:chgData name="이민규/컴퓨터공학부" userId="7ca9a9c3-650d-44fb-8070-e2f14e7ea8df" providerId="ADAL" clId="{0082181E-A27B-9945-85EE-6B904ABBA388}" dt="2024-03-20T13:18:34.398" v="5158" actId="208"/>
          <ac:cxnSpMkLst>
            <pc:docMk/>
            <pc:sldMk cId="3828374229" sldId="267"/>
            <ac:cxnSpMk id="13" creationId="{F5D79B7C-B067-0D43-2656-CDE1F5862074}"/>
          </ac:cxnSpMkLst>
        </pc:cxnChg>
        <pc:cxnChg chg="mod">
          <ac:chgData name="이민규/컴퓨터공학부" userId="7ca9a9c3-650d-44fb-8070-e2f14e7ea8df" providerId="ADAL" clId="{0082181E-A27B-9945-85EE-6B904ABBA388}" dt="2024-03-21T01:33:27.484" v="5369" actId="208"/>
          <ac:cxnSpMkLst>
            <pc:docMk/>
            <pc:sldMk cId="3828374229" sldId="267"/>
            <ac:cxnSpMk id="16" creationId="{36DD17EA-9A6D-5CAD-2E98-E3D466E7B37A}"/>
          </ac:cxnSpMkLst>
        </pc:cxnChg>
        <pc:cxnChg chg="mod">
          <ac:chgData name="이민규/컴퓨터공학부" userId="7ca9a9c3-650d-44fb-8070-e2f14e7ea8df" providerId="ADAL" clId="{0082181E-A27B-9945-85EE-6B904ABBA388}" dt="2024-03-21T01:33:27.484" v="5369" actId="208"/>
          <ac:cxnSpMkLst>
            <pc:docMk/>
            <pc:sldMk cId="3828374229" sldId="267"/>
            <ac:cxnSpMk id="17" creationId="{5BE91CC1-D89B-5ED5-FA37-5235B492AEA2}"/>
          </ac:cxnSpMkLst>
        </pc:cxnChg>
        <pc:cxnChg chg="add mod">
          <ac:chgData name="이민규/컴퓨터공학부" userId="7ca9a9c3-650d-44fb-8070-e2f14e7ea8df" providerId="ADAL" clId="{0082181E-A27B-9945-85EE-6B904ABBA388}" dt="2024-03-20T13:22:29.580" v="5265" actId="13822"/>
          <ac:cxnSpMkLst>
            <pc:docMk/>
            <pc:sldMk cId="3828374229" sldId="267"/>
            <ac:cxnSpMk id="30" creationId="{400A04FA-9C49-6C27-1D41-B1568E90E017}"/>
          </ac:cxnSpMkLst>
        </pc:cxnChg>
        <pc:cxnChg chg="add mod">
          <ac:chgData name="이민규/컴퓨터공학부" userId="7ca9a9c3-650d-44fb-8070-e2f14e7ea8df" providerId="ADAL" clId="{0082181E-A27B-9945-85EE-6B904ABBA388}" dt="2024-03-20T13:23:41.031" v="5284" actId="1076"/>
          <ac:cxnSpMkLst>
            <pc:docMk/>
            <pc:sldMk cId="3828374229" sldId="267"/>
            <ac:cxnSpMk id="32" creationId="{40BF1A60-D715-883C-DCC1-978BF7E1345D}"/>
          </ac:cxnSpMkLst>
        </pc:cxnChg>
        <pc:cxnChg chg="add mod">
          <ac:chgData name="이민규/컴퓨터공학부" userId="7ca9a9c3-650d-44fb-8070-e2f14e7ea8df" providerId="ADAL" clId="{0082181E-A27B-9945-85EE-6B904ABBA388}" dt="2024-03-20T13:23:50.119" v="5289" actId="1076"/>
          <ac:cxnSpMkLst>
            <pc:docMk/>
            <pc:sldMk cId="3828374229" sldId="267"/>
            <ac:cxnSpMk id="35" creationId="{A9698006-A8BC-E320-E2CE-EBAFFC83D271}"/>
          </ac:cxnSpMkLst>
        </pc:cxnChg>
        <pc:cxnChg chg="add mod">
          <ac:chgData name="이민규/컴퓨터공학부" userId="7ca9a9c3-650d-44fb-8070-e2f14e7ea8df" providerId="ADAL" clId="{0082181E-A27B-9945-85EE-6B904ABBA388}" dt="2024-03-20T13:24:02.098" v="5293" actId="1076"/>
          <ac:cxnSpMkLst>
            <pc:docMk/>
            <pc:sldMk cId="3828374229" sldId="267"/>
            <ac:cxnSpMk id="37" creationId="{7E410498-F1E0-7D3E-EDB5-16B5D1891EBE}"/>
          </ac:cxnSpMkLst>
        </pc:cxnChg>
        <pc:cxnChg chg="add mod">
          <ac:chgData name="이민규/컴퓨터공학부" userId="7ca9a9c3-650d-44fb-8070-e2f14e7ea8df" providerId="ADAL" clId="{0082181E-A27B-9945-85EE-6B904ABBA388}" dt="2024-03-20T13:24:18.371" v="5295" actId="1076"/>
          <ac:cxnSpMkLst>
            <pc:docMk/>
            <pc:sldMk cId="3828374229" sldId="267"/>
            <ac:cxnSpMk id="39" creationId="{2C4A0D7D-AE74-9F1A-30A7-34764A766E33}"/>
          </ac:cxnSpMkLst>
        </pc:cxnChg>
        <pc:cxnChg chg="add mod">
          <ac:chgData name="이민규/컴퓨터공학부" userId="7ca9a9c3-650d-44fb-8070-e2f14e7ea8df" providerId="ADAL" clId="{0082181E-A27B-9945-85EE-6B904ABBA388}" dt="2024-03-20T13:24:18.371" v="5295" actId="1076"/>
          <ac:cxnSpMkLst>
            <pc:docMk/>
            <pc:sldMk cId="3828374229" sldId="267"/>
            <ac:cxnSpMk id="41" creationId="{309FEC2D-D993-9B9E-804E-AEB5B1FBEB3A}"/>
          </ac:cxnSpMkLst>
        </pc:cxnChg>
        <pc:cxnChg chg="add mod">
          <ac:chgData name="이민규/컴퓨터공학부" userId="7ca9a9c3-650d-44fb-8070-e2f14e7ea8df" providerId="ADAL" clId="{0082181E-A27B-9945-85EE-6B904ABBA388}" dt="2024-03-21T01:35:11.006" v="5377" actId="208"/>
          <ac:cxnSpMkLst>
            <pc:docMk/>
            <pc:sldMk cId="3828374229" sldId="267"/>
            <ac:cxnSpMk id="43" creationId="{3CB6AC30-0908-D649-A6DA-1C0EF574894A}"/>
          </ac:cxnSpMkLst>
        </pc:cxnChg>
        <pc:cxnChg chg="add mod">
          <ac:chgData name="이민규/컴퓨터공학부" userId="7ca9a9c3-650d-44fb-8070-e2f14e7ea8df" providerId="ADAL" clId="{0082181E-A27B-9945-85EE-6B904ABBA388}" dt="2024-03-21T01:48:35.734" v="5605" actId="208"/>
          <ac:cxnSpMkLst>
            <pc:docMk/>
            <pc:sldMk cId="3828374229" sldId="267"/>
            <ac:cxnSpMk id="45" creationId="{E5425A2E-8783-5915-0AF1-2CD8D0C6ABDE}"/>
          </ac:cxnSpMkLst>
        </pc:cxnChg>
        <pc:cxnChg chg="add mod">
          <ac:chgData name="이민규/컴퓨터공학부" userId="7ca9a9c3-650d-44fb-8070-e2f14e7ea8df" providerId="ADAL" clId="{0082181E-A27B-9945-85EE-6B904ABBA388}" dt="2024-03-20T13:24:47.188" v="5312"/>
          <ac:cxnSpMkLst>
            <pc:docMk/>
            <pc:sldMk cId="3828374229" sldId="267"/>
            <ac:cxnSpMk id="47" creationId="{50845332-0BA9-BB56-258A-04DB84F7DD1B}"/>
          </ac:cxnSpMkLst>
        </pc:cxnChg>
        <pc:cxnChg chg="add mod">
          <ac:chgData name="이민규/컴퓨터공학부" userId="7ca9a9c3-650d-44fb-8070-e2f14e7ea8df" providerId="ADAL" clId="{0082181E-A27B-9945-85EE-6B904ABBA388}" dt="2024-03-20T13:24:47.188" v="5312"/>
          <ac:cxnSpMkLst>
            <pc:docMk/>
            <pc:sldMk cId="3828374229" sldId="267"/>
            <ac:cxnSpMk id="49" creationId="{DBC4F7CE-6542-66DB-51AB-4BDB3A93C22B}"/>
          </ac:cxnSpMkLst>
        </pc:cxnChg>
        <pc:cxnChg chg="add mod">
          <ac:chgData name="이민규/컴퓨터공학부" userId="7ca9a9c3-650d-44fb-8070-e2f14e7ea8df" providerId="ADAL" clId="{0082181E-A27B-9945-85EE-6B904ABBA388}" dt="2024-03-20T13:24:47.188" v="5312"/>
          <ac:cxnSpMkLst>
            <pc:docMk/>
            <pc:sldMk cId="3828374229" sldId="267"/>
            <ac:cxnSpMk id="51" creationId="{EFFC5F9E-6DB6-E8A4-7773-1BA350103A10}"/>
          </ac:cxnSpMkLst>
        </pc:cxnChg>
        <pc:cxnChg chg="add mod">
          <ac:chgData name="이민규/컴퓨터공학부" userId="7ca9a9c3-650d-44fb-8070-e2f14e7ea8df" providerId="ADAL" clId="{0082181E-A27B-9945-85EE-6B904ABBA388}" dt="2024-03-20T13:24:47.188" v="5312"/>
          <ac:cxnSpMkLst>
            <pc:docMk/>
            <pc:sldMk cId="3828374229" sldId="267"/>
            <ac:cxnSpMk id="53" creationId="{053B80BD-032D-F645-035F-70C7503FFA38}"/>
          </ac:cxnSpMkLst>
        </pc:cxnChg>
      </pc:sldChg>
      <pc:sldChg chg="addSp delSp modSp add mod">
        <pc:chgData name="이민규/컴퓨터공학부" userId="7ca9a9c3-650d-44fb-8070-e2f14e7ea8df" providerId="ADAL" clId="{0082181E-A27B-9945-85EE-6B904ABBA388}" dt="2024-03-21T02:08:28.341" v="6572" actId="1076"/>
        <pc:sldMkLst>
          <pc:docMk/>
          <pc:sldMk cId="2220588799" sldId="268"/>
        </pc:sldMkLst>
        <pc:spChg chg="mod">
          <ac:chgData name="이민규/컴퓨터공학부" userId="7ca9a9c3-650d-44fb-8070-e2f14e7ea8df" providerId="ADAL" clId="{0082181E-A27B-9945-85EE-6B904ABBA388}" dt="2024-03-21T01:42:50.639" v="5568" actId="208"/>
          <ac:spMkLst>
            <pc:docMk/>
            <pc:sldMk cId="2220588799" sldId="268"/>
            <ac:spMk id="15" creationId="{6E7B6A4B-F148-38F1-A34E-BE8C96750764}"/>
          </ac:spMkLst>
        </pc:spChg>
        <pc:spChg chg="mod">
          <ac:chgData name="이민규/컴퓨터공학부" userId="7ca9a9c3-650d-44fb-8070-e2f14e7ea8df" providerId="ADAL" clId="{0082181E-A27B-9945-85EE-6B904ABBA388}" dt="2024-03-20T13:26:45.929" v="5333" actId="1076"/>
          <ac:spMkLst>
            <pc:docMk/>
            <pc:sldMk cId="2220588799" sldId="268"/>
            <ac:spMk id="18" creationId="{11EC4157-7E19-960B-40E6-EA3D14FCD463}"/>
          </ac:spMkLst>
        </pc:spChg>
        <pc:spChg chg="mod">
          <ac:chgData name="이민규/컴퓨터공학부" userId="7ca9a9c3-650d-44fb-8070-e2f14e7ea8df" providerId="ADAL" clId="{0082181E-A27B-9945-85EE-6B904ABBA388}" dt="2024-03-21T01:43:31.107" v="5575" actId="207"/>
          <ac:spMkLst>
            <pc:docMk/>
            <pc:sldMk cId="2220588799" sldId="268"/>
            <ac:spMk id="19" creationId="{24DC4723-797C-69F7-24A5-E4CA1352F4D5}"/>
          </ac:spMkLst>
        </pc:spChg>
        <pc:spChg chg="del">
          <ac:chgData name="이민규/컴퓨터공학부" userId="7ca9a9c3-650d-44fb-8070-e2f14e7ea8df" providerId="ADAL" clId="{0082181E-A27B-9945-85EE-6B904ABBA388}" dt="2024-03-20T13:26:26.996" v="5331" actId="21"/>
          <ac:spMkLst>
            <pc:docMk/>
            <pc:sldMk cId="2220588799" sldId="268"/>
            <ac:spMk id="21" creationId="{5044316F-DE3F-BD61-0E6B-618784A481D3}"/>
          </ac:spMkLst>
        </pc:spChg>
        <pc:spChg chg="del">
          <ac:chgData name="이민규/컴퓨터공학부" userId="7ca9a9c3-650d-44fb-8070-e2f14e7ea8df" providerId="ADAL" clId="{0082181E-A27B-9945-85EE-6B904ABBA388}" dt="2024-03-20T13:26:26.996" v="5331" actId="21"/>
          <ac:spMkLst>
            <pc:docMk/>
            <pc:sldMk cId="2220588799" sldId="268"/>
            <ac:spMk id="22" creationId="{457A66D7-E4C3-4F95-F9AF-4460D4A97D1E}"/>
          </ac:spMkLst>
        </pc:spChg>
        <pc:spChg chg="del">
          <ac:chgData name="이민규/컴퓨터공학부" userId="7ca9a9c3-650d-44fb-8070-e2f14e7ea8df" providerId="ADAL" clId="{0082181E-A27B-9945-85EE-6B904ABBA388}" dt="2024-03-20T13:26:26.996" v="5331" actId="21"/>
          <ac:spMkLst>
            <pc:docMk/>
            <pc:sldMk cId="2220588799" sldId="268"/>
            <ac:spMk id="23" creationId="{03F82419-B6D2-C2F5-E126-99D9AF1B691D}"/>
          </ac:spMkLst>
        </pc:spChg>
        <pc:spChg chg="del">
          <ac:chgData name="이민규/컴퓨터공학부" userId="7ca9a9c3-650d-44fb-8070-e2f14e7ea8df" providerId="ADAL" clId="{0082181E-A27B-9945-85EE-6B904ABBA388}" dt="2024-03-20T13:26:26.996" v="5331" actId="21"/>
          <ac:spMkLst>
            <pc:docMk/>
            <pc:sldMk cId="2220588799" sldId="268"/>
            <ac:spMk id="24" creationId="{E50AE81E-9CFF-B9B8-E06A-766F4958FBB6}"/>
          </ac:spMkLst>
        </pc:spChg>
        <pc:spChg chg="del">
          <ac:chgData name="이민규/컴퓨터공학부" userId="7ca9a9c3-650d-44fb-8070-e2f14e7ea8df" providerId="ADAL" clId="{0082181E-A27B-9945-85EE-6B904ABBA388}" dt="2024-03-20T13:26:23.999" v="5330" actId="21"/>
          <ac:spMkLst>
            <pc:docMk/>
            <pc:sldMk cId="2220588799" sldId="268"/>
            <ac:spMk id="25" creationId="{0422E939-A547-C490-294A-65FB3384BA13}"/>
          </ac:spMkLst>
        </pc:spChg>
        <pc:spChg chg="del">
          <ac:chgData name="이민규/컴퓨터공학부" userId="7ca9a9c3-650d-44fb-8070-e2f14e7ea8df" providerId="ADAL" clId="{0082181E-A27B-9945-85EE-6B904ABBA388}" dt="2024-03-20T13:26:23.999" v="5330" actId="21"/>
          <ac:spMkLst>
            <pc:docMk/>
            <pc:sldMk cId="2220588799" sldId="268"/>
            <ac:spMk id="26" creationId="{7E52DAB8-84D6-5690-8D8B-A4AD5A12D917}"/>
          </ac:spMkLst>
        </pc:spChg>
        <pc:spChg chg="del">
          <ac:chgData name="이민규/컴퓨터공학부" userId="7ca9a9c3-650d-44fb-8070-e2f14e7ea8df" providerId="ADAL" clId="{0082181E-A27B-9945-85EE-6B904ABBA388}" dt="2024-03-20T13:26:23.999" v="5330" actId="21"/>
          <ac:spMkLst>
            <pc:docMk/>
            <pc:sldMk cId="2220588799" sldId="268"/>
            <ac:spMk id="27" creationId="{724AAF57-EB01-B585-2367-0A42EAABE70B}"/>
          </ac:spMkLst>
        </pc:spChg>
        <pc:spChg chg="del">
          <ac:chgData name="이민규/컴퓨터공학부" userId="7ca9a9c3-650d-44fb-8070-e2f14e7ea8df" providerId="ADAL" clId="{0082181E-A27B-9945-85EE-6B904ABBA388}" dt="2024-03-20T13:26:23.999" v="5330" actId="21"/>
          <ac:spMkLst>
            <pc:docMk/>
            <pc:sldMk cId="2220588799" sldId="268"/>
            <ac:spMk id="28" creationId="{33181473-079F-C0FD-E1D1-B112C1CDE482}"/>
          </ac:spMkLst>
        </pc:spChg>
        <pc:spChg chg="mod">
          <ac:chgData name="이민규/컴퓨터공학부" userId="7ca9a9c3-650d-44fb-8070-e2f14e7ea8df" providerId="ADAL" clId="{0082181E-A27B-9945-85EE-6B904ABBA388}" dt="2024-03-20T13:28:07.202" v="5348" actId="1076"/>
          <ac:spMkLst>
            <pc:docMk/>
            <pc:sldMk cId="2220588799" sldId="268"/>
            <ac:spMk id="31" creationId="{1264E091-AAA5-E085-A6BF-74757A28493A}"/>
          </ac:spMkLst>
        </pc:spChg>
        <pc:spChg chg="mod">
          <ac:chgData name="이민규/컴퓨터공학부" userId="7ca9a9c3-650d-44fb-8070-e2f14e7ea8df" providerId="ADAL" clId="{0082181E-A27B-9945-85EE-6B904ABBA388}" dt="2024-03-20T13:28:09.543" v="5349" actId="1076"/>
          <ac:spMkLst>
            <pc:docMk/>
            <pc:sldMk cId="2220588799" sldId="268"/>
            <ac:spMk id="33" creationId="{8FB23293-934E-2B8B-469A-F970DDD44D91}"/>
          </ac:spMkLst>
        </pc:spChg>
        <pc:spChg chg="mod">
          <ac:chgData name="이민규/컴퓨터공학부" userId="7ca9a9c3-650d-44fb-8070-e2f14e7ea8df" providerId="ADAL" clId="{0082181E-A27B-9945-85EE-6B904ABBA388}" dt="2024-03-20T13:28:11.797" v="5350" actId="1076"/>
          <ac:spMkLst>
            <pc:docMk/>
            <pc:sldMk cId="2220588799" sldId="268"/>
            <ac:spMk id="36" creationId="{E7BDDF16-F583-6784-F4EE-18A05D21B48D}"/>
          </ac:spMkLst>
        </pc:spChg>
        <pc:spChg chg="mod">
          <ac:chgData name="이민규/컴퓨터공학부" userId="7ca9a9c3-650d-44fb-8070-e2f14e7ea8df" providerId="ADAL" clId="{0082181E-A27B-9945-85EE-6B904ABBA388}" dt="2024-03-20T13:28:15.387" v="5351" actId="1076"/>
          <ac:spMkLst>
            <pc:docMk/>
            <pc:sldMk cId="2220588799" sldId="268"/>
            <ac:spMk id="38" creationId="{DF494B85-00FB-AAE5-61E7-DBC794B3A34A}"/>
          </ac:spMkLst>
        </pc:spChg>
        <pc:spChg chg="mod">
          <ac:chgData name="이민규/컴퓨터공학부" userId="7ca9a9c3-650d-44fb-8070-e2f14e7ea8df" providerId="ADAL" clId="{0082181E-A27B-9945-85EE-6B904ABBA388}" dt="2024-03-20T13:27:33.733" v="5340" actId="1076"/>
          <ac:spMkLst>
            <pc:docMk/>
            <pc:sldMk cId="2220588799" sldId="268"/>
            <ac:spMk id="40" creationId="{F2B658E8-E6ED-8CAC-0466-0231956F5C6E}"/>
          </ac:spMkLst>
        </pc:spChg>
        <pc:spChg chg="mod">
          <ac:chgData name="이민규/컴퓨터공학부" userId="7ca9a9c3-650d-44fb-8070-e2f14e7ea8df" providerId="ADAL" clId="{0082181E-A27B-9945-85EE-6B904ABBA388}" dt="2024-03-20T13:27:35.934" v="5341" actId="1076"/>
          <ac:spMkLst>
            <pc:docMk/>
            <pc:sldMk cId="2220588799" sldId="268"/>
            <ac:spMk id="42" creationId="{860AD1E8-031C-BFEC-5A17-E8CF443D2DBD}"/>
          </ac:spMkLst>
        </pc:spChg>
        <pc:spChg chg="mod">
          <ac:chgData name="이민규/컴퓨터공학부" userId="7ca9a9c3-650d-44fb-8070-e2f14e7ea8df" providerId="ADAL" clId="{0082181E-A27B-9945-85EE-6B904ABBA388}" dt="2024-03-21T01:35:28.012" v="5379" actId="2085"/>
          <ac:spMkLst>
            <pc:docMk/>
            <pc:sldMk cId="2220588799" sldId="268"/>
            <ac:spMk id="44" creationId="{6FD079D9-0230-44FE-0C8A-9E5EC48B78E6}"/>
          </ac:spMkLst>
        </pc:spChg>
        <pc:spChg chg="mod">
          <ac:chgData name="이민규/컴퓨터공학부" userId="7ca9a9c3-650d-44fb-8070-e2f14e7ea8df" providerId="ADAL" clId="{0082181E-A27B-9945-85EE-6B904ABBA388}" dt="2024-03-21T01:48:53.645" v="5607" actId="2085"/>
          <ac:spMkLst>
            <pc:docMk/>
            <pc:sldMk cId="2220588799" sldId="268"/>
            <ac:spMk id="46" creationId="{97298179-E778-B968-BEC7-2B8B1C9389BA}"/>
          </ac:spMkLst>
        </pc:spChg>
        <pc:spChg chg="add mod">
          <ac:chgData name="이민규/컴퓨터공학부" userId="7ca9a9c3-650d-44fb-8070-e2f14e7ea8df" providerId="ADAL" clId="{0082181E-A27B-9945-85EE-6B904ABBA388}" dt="2024-03-20T13:28:38.040" v="5354" actId="1076"/>
          <ac:spMkLst>
            <pc:docMk/>
            <pc:sldMk cId="2220588799" sldId="268"/>
            <ac:spMk id="48" creationId="{270A44F7-C935-694B-AA8A-4E34F4EA7B52}"/>
          </ac:spMkLst>
        </pc:spChg>
        <pc:spChg chg="add mod">
          <ac:chgData name="이민규/컴퓨터공학부" userId="7ca9a9c3-650d-44fb-8070-e2f14e7ea8df" providerId="ADAL" clId="{0082181E-A27B-9945-85EE-6B904ABBA388}" dt="2024-03-20T13:28:42.874" v="5356" actId="1076"/>
          <ac:spMkLst>
            <pc:docMk/>
            <pc:sldMk cId="2220588799" sldId="268"/>
            <ac:spMk id="49" creationId="{E516F59F-852D-842C-2FA9-60AA3E03B311}"/>
          </ac:spMkLst>
        </pc:spChg>
        <pc:spChg chg="add mod">
          <ac:chgData name="이민규/컴퓨터공학부" userId="7ca9a9c3-650d-44fb-8070-e2f14e7ea8df" providerId="ADAL" clId="{0082181E-A27B-9945-85EE-6B904ABBA388}" dt="2024-03-21T01:33:02.317" v="5364" actId="207"/>
          <ac:spMkLst>
            <pc:docMk/>
            <pc:sldMk cId="2220588799" sldId="268"/>
            <ac:spMk id="50" creationId="{F0173C77-D66B-8AA0-ACD6-B253AA2F2EC9}"/>
          </ac:spMkLst>
        </pc:spChg>
        <pc:spChg chg="add mod">
          <ac:chgData name="이민규/컴퓨터공학부" userId="7ca9a9c3-650d-44fb-8070-e2f14e7ea8df" providerId="ADAL" clId="{0082181E-A27B-9945-85EE-6B904ABBA388}" dt="2024-03-21T02:08:28.341" v="6572" actId="1076"/>
          <ac:spMkLst>
            <pc:docMk/>
            <pc:sldMk cId="2220588799" sldId="268"/>
            <ac:spMk id="51" creationId="{17ED3C1C-F632-649A-B9CE-F7241BFFB8E3}"/>
          </ac:spMkLst>
        </pc:spChg>
        <pc:grpChg chg="mod">
          <ac:chgData name="이민규/컴퓨터공학부" userId="7ca9a9c3-650d-44fb-8070-e2f14e7ea8df" providerId="ADAL" clId="{0082181E-A27B-9945-85EE-6B904ABBA388}" dt="2024-03-20T13:26:45.929" v="5333" actId="1076"/>
          <ac:grpSpMkLst>
            <pc:docMk/>
            <pc:sldMk cId="2220588799" sldId="268"/>
            <ac:grpSpMk id="10" creationId="{72012F3E-B540-3695-3EC3-FC9BFA401CE2}"/>
          </ac:grpSpMkLst>
        </pc:grpChg>
        <pc:grpChg chg="mod">
          <ac:chgData name="이민규/컴퓨터공학부" userId="7ca9a9c3-650d-44fb-8070-e2f14e7ea8df" providerId="ADAL" clId="{0082181E-A27B-9945-85EE-6B904ABBA388}" dt="2024-03-20T13:26:56.552" v="5334" actId="1076"/>
          <ac:grpSpMkLst>
            <pc:docMk/>
            <pc:sldMk cId="2220588799" sldId="268"/>
            <ac:grpSpMk id="14" creationId="{8DD0549D-20F4-5D41-0883-E93C9BAD3677}"/>
          </ac:grpSpMkLst>
        </pc:grpChg>
        <pc:cxnChg chg="mod">
          <ac:chgData name="이민규/컴퓨터공학부" userId="7ca9a9c3-650d-44fb-8070-e2f14e7ea8df" providerId="ADAL" clId="{0082181E-A27B-9945-85EE-6B904ABBA388}" dt="2024-03-21T01:42:50.639" v="5568" actId="208"/>
          <ac:cxnSpMkLst>
            <pc:docMk/>
            <pc:sldMk cId="2220588799" sldId="268"/>
            <ac:cxnSpMk id="16" creationId="{5106830B-5F7C-722B-5A43-92370A4020CF}"/>
          </ac:cxnSpMkLst>
        </pc:cxnChg>
        <pc:cxnChg chg="mod">
          <ac:chgData name="이민규/컴퓨터공학부" userId="7ca9a9c3-650d-44fb-8070-e2f14e7ea8df" providerId="ADAL" clId="{0082181E-A27B-9945-85EE-6B904ABBA388}" dt="2024-03-21T01:42:50.639" v="5568" actId="208"/>
          <ac:cxnSpMkLst>
            <pc:docMk/>
            <pc:sldMk cId="2220588799" sldId="268"/>
            <ac:cxnSpMk id="17" creationId="{13E36960-1549-71A5-0F2A-CC5348E2E3D4}"/>
          </ac:cxnSpMkLst>
        </pc:cxnChg>
        <pc:cxnChg chg="add mod">
          <ac:chgData name="이민규/컴퓨터공학부" userId="7ca9a9c3-650d-44fb-8070-e2f14e7ea8df" providerId="ADAL" clId="{0082181E-A27B-9945-85EE-6B904ABBA388}" dt="2024-03-20T13:28:03.414" v="5347" actId="167"/>
          <ac:cxnSpMkLst>
            <pc:docMk/>
            <pc:sldMk cId="2220588799" sldId="268"/>
            <ac:cxnSpMk id="20" creationId="{1518F52B-4D49-0BCF-D3CA-FB3E62C32B79}"/>
          </ac:cxnSpMkLst>
        </pc:cxnChg>
        <pc:cxnChg chg="add mod">
          <ac:chgData name="이민규/컴퓨터공학부" userId="7ca9a9c3-650d-44fb-8070-e2f14e7ea8df" providerId="ADAL" clId="{0082181E-A27B-9945-85EE-6B904ABBA388}" dt="2024-03-20T13:27:51.966" v="5345" actId="167"/>
          <ac:cxnSpMkLst>
            <pc:docMk/>
            <pc:sldMk cId="2220588799" sldId="268"/>
            <ac:cxnSpMk id="29" creationId="{3AAD04E6-1366-D6C4-F1CE-8573E89BB8FC}"/>
          </ac:cxnSpMkLst>
        </pc:cxnChg>
        <pc:cxnChg chg="del mod">
          <ac:chgData name="이민규/컴퓨터공학부" userId="7ca9a9c3-650d-44fb-8070-e2f14e7ea8df" providerId="ADAL" clId="{0082181E-A27B-9945-85EE-6B904ABBA388}" dt="2024-03-20T13:26:26.996" v="5331" actId="21"/>
          <ac:cxnSpMkLst>
            <pc:docMk/>
            <pc:sldMk cId="2220588799" sldId="268"/>
            <ac:cxnSpMk id="30" creationId="{714F6C93-C862-008D-7F69-9F13D60A879E}"/>
          </ac:cxnSpMkLst>
        </pc:cxnChg>
        <pc:cxnChg chg="del">
          <ac:chgData name="이민규/컴퓨터공학부" userId="7ca9a9c3-650d-44fb-8070-e2f14e7ea8df" providerId="ADAL" clId="{0082181E-A27B-9945-85EE-6B904ABBA388}" dt="2024-03-20T13:26:26.996" v="5331" actId="21"/>
          <ac:cxnSpMkLst>
            <pc:docMk/>
            <pc:sldMk cId="2220588799" sldId="268"/>
            <ac:cxnSpMk id="32" creationId="{975C27A7-E023-F550-0FE9-C652C99488BA}"/>
          </ac:cxnSpMkLst>
        </pc:cxnChg>
        <pc:cxnChg chg="del">
          <ac:chgData name="이민규/컴퓨터공학부" userId="7ca9a9c3-650d-44fb-8070-e2f14e7ea8df" providerId="ADAL" clId="{0082181E-A27B-9945-85EE-6B904ABBA388}" dt="2024-03-20T13:26:26.996" v="5331" actId="21"/>
          <ac:cxnSpMkLst>
            <pc:docMk/>
            <pc:sldMk cId="2220588799" sldId="268"/>
            <ac:cxnSpMk id="35" creationId="{C2ED4667-EEF0-9436-3B23-C9DB796DC28F}"/>
          </ac:cxnSpMkLst>
        </pc:cxnChg>
        <pc:cxnChg chg="del">
          <ac:chgData name="이민규/컴퓨터공학부" userId="7ca9a9c3-650d-44fb-8070-e2f14e7ea8df" providerId="ADAL" clId="{0082181E-A27B-9945-85EE-6B904ABBA388}" dt="2024-03-20T13:26:26.996" v="5331" actId="21"/>
          <ac:cxnSpMkLst>
            <pc:docMk/>
            <pc:sldMk cId="2220588799" sldId="268"/>
            <ac:cxnSpMk id="37" creationId="{B3EC8788-0434-DCFE-9DC8-E12DDBB25375}"/>
          </ac:cxnSpMkLst>
        </pc:cxnChg>
        <pc:cxnChg chg="del">
          <ac:chgData name="이민규/컴퓨터공학부" userId="7ca9a9c3-650d-44fb-8070-e2f14e7ea8df" providerId="ADAL" clId="{0082181E-A27B-9945-85EE-6B904ABBA388}" dt="2024-03-20T13:26:23.999" v="5330" actId="21"/>
          <ac:cxnSpMkLst>
            <pc:docMk/>
            <pc:sldMk cId="2220588799" sldId="268"/>
            <ac:cxnSpMk id="39" creationId="{15375DC8-F8AA-5102-6CB9-D25FB6E10C18}"/>
          </ac:cxnSpMkLst>
        </pc:cxnChg>
        <pc:cxnChg chg="del">
          <ac:chgData name="이민규/컴퓨터공학부" userId="7ca9a9c3-650d-44fb-8070-e2f14e7ea8df" providerId="ADAL" clId="{0082181E-A27B-9945-85EE-6B904ABBA388}" dt="2024-03-20T13:26:23.999" v="5330" actId="21"/>
          <ac:cxnSpMkLst>
            <pc:docMk/>
            <pc:sldMk cId="2220588799" sldId="268"/>
            <ac:cxnSpMk id="41" creationId="{99AA5EDB-24ED-3616-9BAF-E6E5A2C340C2}"/>
          </ac:cxnSpMkLst>
        </pc:cxnChg>
        <pc:cxnChg chg="del">
          <ac:chgData name="이민규/컴퓨터공학부" userId="7ca9a9c3-650d-44fb-8070-e2f14e7ea8df" providerId="ADAL" clId="{0082181E-A27B-9945-85EE-6B904ABBA388}" dt="2024-03-20T13:26:23.999" v="5330" actId="21"/>
          <ac:cxnSpMkLst>
            <pc:docMk/>
            <pc:sldMk cId="2220588799" sldId="268"/>
            <ac:cxnSpMk id="43" creationId="{B6FCDD0F-9828-359C-8CBA-59772BFB3519}"/>
          </ac:cxnSpMkLst>
        </pc:cxnChg>
        <pc:cxnChg chg="del">
          <ac:chgData name="이민규/컴퓨터공학부" userId="7ca9a9c3-650d-44fb-8070-e2f14e7ea8df" providerId="ADAL" clId="{0082181E-A27B-9945-85EE-6B904ABBA388}" dt="2024-03-20T13:26:23.999" v="5330" actId="21"/>
          <ac:cxnSpMkLst>
            <pc:docMk/>
            <pc:sldMk cId="2220588799" sldId="268"/>
            <ac:cxnSpMk id="45" creationId="{B2691BFB-9941-0901-B483-0824D94671FF}"/>
          </ac:cxnSpMkLst>
        </pc:cxnChg>
      </pc:sldChg>
      <pc:sldChg chg="addSp delSp add del mod">
        <pc:chgData name="이민규/컴퓨터공학부" userId="7ca9a9c3-650d-44fb-8070-e2f14e7ea8df" providerId="ADAL" clId="{0082181E-A27B-9945-85EE-6B904ABBA388}" dt="2024-03-20T13:26:18.739" v="5328" actId="2696"/>
        <pc:sldMkLst>
          <pc:docMk/>
          <pc:sldMk cId="4072595542" sldId="268"/>
        </pc:sldMkLst>
        <pc:spChg chg="add del">
          <ac:chgData name="이민규/컴퓨터공학부" userId="7ca9a9c3-650d-44fb-8070-e2f14e7ea8df" providerId="ADAL" clId="{0082181E-A27B-9945-85EE-6B904ABBA388}" dt="2024-03-20T13:25:13.156" v="5315" actId="21"/>
          <ac:spMkLst>
            <pc:docMk/>
            <pc:sldMk cId="4072595542" sldId="268"/>
            <ac:spMk id="25" creationId="{AC8B2B4E-3F6F-30E8-0DC9-534A5567F797}"/>
          </ac:spMkLst>
        </pc:spChg>
        <pc:spChg chg="add del">
          <ac:chgData name="이민규/컴퓨터공학부" userId="7ca9a9c3-650d-44fb-8070-e2f14e7ea8df" providerId="ADAL" clId="{0082181E-A27B-9945-85EE-6B904ABBA388}" dt="2024-03-20T13:25:13.156" v="5315" actId="21"/>
          <ac:spMkLst>
            <pc:docMk/>
            <pc:sldMk cId="4072595542" sldId="268"/>
            <ac:spMk id="26" creationId="{FCA06D1B-0EF7-6706-3DE2-29979F5D9BFC}"/>
          </ac:spMkLst>
        </pc:spChg>
        <pc:spChg chg="add del">
          <ac:chgData name="이민규/컴퓨터공학부" userId="7ca9a9c3-650d-44fb-8070-e2f14e7ea8df" providerId="ADAL" clId="{0082181E-A27B-9945-85EE-6B904ABBA388}" dt="2024-03-20T13:25:13.156" v="5315" actId="21"/>
          <ac:spMkLst>
            <pc:docMk/>
            <pc:sldMk cId="4072595542" sldId="268"/>
            <ac:spMk id="27" creationId="{5FBC3298-E45B-BF14-281B-A95C58376FD6}"/>
          </ac:spMkLst>
        </pc:spChg>
        <pc:spChg chg="add del">
          <ac:chgData name="이민규/컴퓨터공학부" userId="7ca9a9c3-650d-44fb-8070-e2f14e7ea8df" providerId="ADAL" clId="{0082181E-A27B-9945-85EE-6B904ABBA388}" dt="2024-03-20T13:25:13.156" v="5315" actId="21"/>
          <ac:spMkLst>
            <pc:docMk/>
            <pc:sldMk cId="4072595542" sldId="268"/>
            <ac:spMk id="28" creationId="{C5C7B496-D253-0F0E-C0A8-6165EF97A6DE}"/>
          </ac:spMkLst>
        </pc:spChg>
        <pc:cxnChg chg="add del">
          <ac:chgData name="이민규/컴퓨터공학부" userId="7ca9a9c3-650d-44fb-8070-e2f14e7ea8df" providerId="ADAL" clId="{0082181E-A27B-9945-85EE-6B904ABBA388}" dt="2024-03-20T13:25:13.156" v="5315" actId="21"/>
          <ac:cxnSpMkLst>
            <pc:docMk/>
            <pc:sldMk cId="4072595542" sldId="268"/>
            <ac:cxnSpMk id="39" creationId="{B733542C-8DD7-7A5A-C843-C8F4E0151880}"/>
          </ac:cxnSpMkLst>
        </pc:cxnChg>
        <pc:cxnChg chg="add del">
          <ac:chgData name="이민규/컴퓨터공학부" userId="7ca9a9c3-650d-44fb-8070-e2f14e7ea8df" providerId="ADAL" clId="{0082181E-A27B-9945-85EE-6B904ABBA388}" dt="2024-03-20T13:25:13.156" v="5315" actId="21"/>
          <ac:cxnSpMkLst>
            <pc:docMk/>
            <pc:sldMk cId="4072595542" sldId="268"/>
            <ac:cxnSpMk id="41" creationId="{59099BD6-F7BA-C679-35B1-6F0015BF9CF0}"/>
          </ac:cxnSpMkLst>
        </pc:cxnChg>
        <pc:cxnChg chg="add del">
          <ac:chgData name="이민규/컴퓨터공학부" userId="7ca9a9c3-650d-44fb-8070-e2f14e7ea8df" providerId="ADAL" clId="{0082181E-A27B-9945-85EE-6B904ABBA388}" dt="2024-03-20T13:25:13.156" v="5315" actId="21"/>
          <ac:cxnSpMkLst>
            <pc:docMk/>
            <pc:sldMk cId="4072595542" sldId="268"/>
            <ac:cxnSpMk id="43" creationId="{A35C11A1-6AB8-372C-7193-4BE5FC62B4D9}"/>
          </ac:cxnSpMkLst>
        </pc:cxnChg>
        <pc:cxnChg chg="add del">
          <ac:chgData name="이민규/컴퓨터공학부" userId="7ca9a9c3-650d-44fb-8070-e2f14e7ea8df" providerId="ADAL" clId="{0082181E-A27B-9945-85EE-6B904ABBA388}" dt="2024-03-20T13:25:13.156" v="5315" actId="21"/>
          <ac:cxnSpMkLst>
            <pc:docMk/>
            <pc:sldMk cId="4072595542" sldId="268"/>
            <ac:cxnSpMk id="45" creationId="{418ED9AD-F608-A383-C5E3-F7F52BD9022B}"/>
          </ac:cxnSpMkLst>
        </pc:cxnChg>
      </pc:sldChg>
      <pc:sldChg chg="addSp delSp modSp add mod ord">
        <pc:chgData name="이민규/컴퓨터공학부" userId="7ca9a9c3-650d-44fb-8070-e2f14e7ea8df" providerId="ADAL" clId="{0082181E-A27B-9945-85EE-6B904ABBA388}" dt="2024-03-21T01:43:23.165" v="5574" actId="207"/>
        <pc:sldMkLst>
          <pc:docMk/>
          <pc:sldMk cId="1106416189" sldId="269"/>
        </pc:sldMkLst>
        <pc:spChg chg="mod">
          <ac:chgData name="이민규/컴퓨터공학부" userId="7ca9a9c3-650d-44fb-8070-e2f14e7ea8df" providerId="ADAL" clId="{0082181E-A27B-9945-85EE-6B904ABBA388}" dt="2024-03-21T01:42:56.267" v="5569" actId="208"/>
          <ac:spMkLst>
            <pc:docMk/>
            <pc:sldMk cId="1106416189" sldId="269"/>
            <ac:spMk id="15" creationId="{88FAF796-960D-F0A5-9FC5-9FE4A3259BBD}"/>
          </ac:spMkLst>
        </pc:spChg>
        <pc:spChg chg="mod">
          <ac:chgData name="이민규/컴퓨터공학부" userId="7ca9a9c3-650d-44fb-8070-e2f14e7ea8df" providerId="ADAL" clId="{0082181E-A27B-9945-85EE-6B904ABBA388}" dt="2024-03-21T01:43:23.165" v="5574" actId="207"/>
          <ac:spMkLst>
            <pc:docMk/>
            <pc:sldMk cId="1106416189" sldId="269"/>
            <ac:spMk id="19" creationId="{6C88F73C-571F-E0C1-44BE-EDF2287C3D0E}"/>
          </ac:spMkLst>
        </pc:spChg>
        <pc:spChg chg="add mod">
          <ac:chgData name="이민규/컴퓨터공학부" userId="7ca9a9c3-650d-44fb-8070-e2f14e7ea8df" providerId="ADAL" clId="{0082181E-A27B-9945-85EE-6B904ABBA388}" dt="2024-03-21T01:39:04.924" v="5510" actId="1076"/>
          <ac:spMkLst>
            <pc:docMk/>
            <pc:sldMk cId="1106416189" sldId="269"/>
            <ac:spMk id="25" creationId="{492036F9-1EE6-C9E3-4513-269CF13F2CC4}"/>
          </ac:spMkLst>
        </pc:spChg>
        <pc:spChg chg="del">
          <ac:chgData name="이민규/컴퓨터공학부" userId="7ca9a9c3-650d-44fb-8070-e2f14e7ea8df" providerId="ADAL" clId="{0082181E-A27B-9945-85EE-6B904ABBA388}" dt="2024-03-21T01:35:58.510" v="5386" actId="21"/>
          <ac:spMkLst>
            <pc:docMk/>
            <pc:sldMk cId="1106416189" sldId="269"/>
            <ac:spMk id="31" creationId="{FA1F5997-8A69-22F6-DEBC-5A9A8948AF77}"/>
          </ac:spMkLst>
        </pc:spChg>
        <pc:spChg chg="del">
          <ac:chgData name="이민규/컴퓨터공학부" userId="7ca9a9c3-650d-44fb-8070-e2f14e7ea8df" providerId="ADAL" clId="{0082181E-A27B-9945-85EE-6B904ABBA388}" dt="2024-03-21T01:35:59.092" v="5387" actId="21"/>
          <ac:spMkLst>
            <pc:docMk/>
            <pc:sldMk cId="1106416189" sldId="269"/>
            <ac:spMk id="33" creationId="{C91D27D3-6C6F-74E8-A43E-FC44AFCD9A6A}"/>
          </ac:spMkLst>
        </pc:spChg>
        <pc:spChg chg="del">
          <ac:chgData name="이민규/컴퓨터공학부" userId="7ca9a9c3-650d-44fb-8070-e2f14e7ea8df" providerId="ADAL" clId="{0082181E-A27B-9945-85EE-6B904ABBA388}" dt="2024-03-21T01:35:59.721" v="5388" actId="21"/>
          <ac:spMkLst>
            <pc:docMk/>
            <pc:sldMk cId="1106416189" sldId="269"/>
            <ac:spMk id="36" creationId="{ADC973DD-C79C-E714-DD60-12F697CB0F4E}"/>
          </ac:spMkLst>
        </pc:spChg>
        <pc:spChg chg="del">
          <ac:chgData name="이민규/컴퓨터공학부" userId="7ca9a9c3-650d-44fb-8070-e2f14e7ea8df" providerId="ADAL" clId="{0082181E-A27B-9945-85EE-6B904ABBA388}" dt="2024-03-21T01:36:00.622" v="5389" actId="21"/>
          <ac:spMkLst>
            <pc:docMk/>
            <pc:sldMk cId="1106416189" sldId="269"/>
            <ac:spMk id="38" creationId="{59FDAEF4-3E2D-9F3A-84FD-BAE6FE8B5ED7}"/>
          </ac:spMkLst>
        </pc:spChg>
        <pc:spChg chg="del">
          <ac:chgData name="이민규/컴퓨터공학부" userId="7ca9a9c3-650d-44fb-8070-e2f14e7ea8df" providerId="ADAL" clId="{0082181E-A27B-9945-85EE-6B904ABBA388}" dt="2024-03-21T01:35:53.645" v="5381" actId="21"/>
          <ac:spMkLst>
            <pc:docMk/>
            <pc:sldMk cId="1106416189" sldId="269"/>
            <ac:spMk id="40" creationId="{FADA4935-6B90-49F2-7F26-F02EF432E103}"/>
          </ac:spMkLst>
        </pc:spChg>
        <pc:spChg chg="del">
          <ac:chgData name="이민규/컴퓨터공학부" userId="7ca9a9c3-650d-44fb-8070-e2f14e7ea8df" providerId="ADAL" clId="{0082181E-A27B-9945-85EE-6B904ABBA388}" dt="2024-03-21T01:35:54.350" v="5382" actId="21"/>
          <ac:spMkLst>
            <pc:docMk/>
            <pc:sldMk cId="1106416189" sldId="269"/>
            <ac:spMk id="42" creationId="{0F848ABE-B0CA-DCCB-6C0B-88FD60B82BF9}"/>
          </ac:spMkLst>
        </pc:spChg>
        <pc:spChg chg="del">
          <ac:chgData name="이민규/컴퓨터공학부" userId="7ca9a9c3-650d-44fb-8070-e2f14e7ea8df" providerId="ADAL" clId="{0082181E-A27B-9945-85EE-6B904ABBA388}" dt="2024-03-21T01:35:54.981" v="5383" actId="21"/>
          <ac:spMkLst>
            <pc:docMk/>
            <pc:sldMk cId="1106416189" sldId="269"/>
            <ac:spMk id="44" creationId="{0B27C4AA-EB14-AA66-9351-5190D6428665}"/>
          </ac:spMkLst>
        </pc:spChg>
        <pc:spChg chg="del">
          <ac:chgData name="이민규/컴퓨터공학부" userId="7ca9a9c3-650d-44fb-8070-e2f14e7ea8df" providerId="ADAL" clId="{0082181E-A27B-9945-85EE-6B904ABBA388}" dt="2024-03-21T01:35:56.237" v="5384" actId="21"/>
          <ac:spMkLst>
            <pc:docMk/>
            <pc:sldMk cId="1106416189" sldId="269"/>
            <ac:spMk id="46" creationId="{EB28D0CB-5146-112B-E7D9-5D869EF1576E}"/>
          </ac:spMkLst>
        </pc:spChg>
        <pc:spChg chg="del">
          <ac:chgData name="이민규/컴퓨터공학부" userId="7ca9a9c3-650d-44fb-8070-e2f14e7ea8df" providerId="ADAL" clId="{0082181E-A27B-9945-85EE-6B904ABBA388}" dt="2024-03-21T01:35:57.669" v="5385" actId="21"/>
          <ac:spMkLst>
            <pc:docMk/>
            <pc:sldMk cId="1106416189" sldId="269"/>
            <ac:spMk id="48" creationId="{8C06F28B-A165-1111-24CE-53AE87A4F6A3}"/>
          </ac:spMkLst>
        </pc:spChg>
        <pc:spChg chg="del">
          <ac:chgData name="이민규/컴퓨터공학부" userId="7ca9a9c3-650d-44fb-8070-e2f14e7ea8df" providerId="ADAL" clId="{0082181E-A27B-9945-85EE-6B904ABBA388}" dt="2024-03-21T01:35:57.669" v="5385" actId="21"/>
          <ac:spMkLst>
            <pc:docMk/>
            <pc:sldMk cId="1106416189" sldId="269"/>
            <ac:spMk id="49" creationId="{5A73B452-1500-3E17-FDDE-D4B026D408D5}"/>
          </ac:spMkLst>
        </pc:spChg>
        <pc:spChg chg="del">
          <ac:chgData name="이민규/컴퓨터공학부" userId="7ca9a9c3-650d-44fb-8070-e2f14e7ea8df" providerId="ADAL" clId="{0082181E-A27B-9945-85EE-6B904ABBA388}" dt="2024-03-21T01:35:57.669" v="5385" actId="21"/>
          <ac:spMkLst>
            <pc:docMk/>
            <pc:sldMk cId="1106416189" sldId="269"/>
            <ac:spMk id="50" creationId="{F919BC31-833B-B3EC-E57B-6CB6723EA8D6}"/>
          </ac:spMkLst>
        </pc:spChg>
        <pc:cxnChg chg="mod">
          <ac:chgData name="이민규/컴퓨터공학부" userId="7ca9a9c3-650d-44fb-8070-e2f14e7ea8df" providerId="ADAL" clId="{0082181E-A27B-9945-85EE-6B904ABBA388}" dt="2024-03-21T01:42:56.267" v="5569" actId="208"/>
          <ac:cxnSpMkLst>
            <pc:docMk/>
            <pc:sldMk cId="1106416189" sldId="269"/>
            <ac:cxnSpMk id="16" creationId="{91789466-9F4D-3BBD-3887-B7FF5A6A1546}"/>
          </ac:cxnSpMkLst>
        </pc:cxnChg>
        <pc:cxnChg chg="mod">
          <ac:chgData name="이민규/컴퓨터공학부" userId="7ca9a9c3-650d-44fb-8070-e2f14e7ea8df" providerId="ADAL" clId="{0082181E-A27B-9945-85EE-6B904ABBA388}" dt="2024-03-21T01:42:56.267" v="5569" actId="208"/>
          <ac:cxnSpMkLst>
            <pc:docMk/>
            <pc:sldMk cId="1106416189" sldId="269"/>
            <ac:cxnSpMk id="17" creationId="{01254621-52F0-6B5F-865E-E621BA143F53}"/>
          </ac:cxnSpMkLst>
        </pc:cxnChg>
        <pc:cxnChg chg="mod">
          <ac:chgData name="이민규/컴퓨터공학부" userId="7ca9a9c3-650d-44fb-8070-e2f14e7ea8df" providerId="ADAL" clId="{0082181E-A27B-9945-85EE-6B904ABBA388}" dt="2024-03-21T01:36:36.620" v="5394" actId="14100"/>
          <ac:cxnSpMkLst>
            <pc:docMk/>
            <pc:sldMk cId="1106416189" sldId="269"/>
            <ac:cxnSpMk id="20" creationId="{BACE002E-159F-613C-6B58-F5AC865B988B}"/>
          </ac:cxnSpMkLst>
        </pc:cxnChg>
        <pc:cxnChg chg="mod">
          <ac:chgData name="이민규/컴퓨터공학부" userId="7ca9a9c3-650d-44fb-8070-e2f14e7ea8df" providerId="ADAL" clId="{0082181E-A27B-9945-85EE-6B904ABBA388}" dt="2024-03-21T01:36:22.317" v="5391" actId="14100"/>
          <ac:cxnSpMkLst>
            <pc:docMk/>
            <pc:sldMk cId="1106416189" sldId="269"/>
            <ac:cxnSpMk id="29" creationId="{47FD29D4-0A9A-194D-C9F7-8C24DDC19301}"/>
          </ac:cxnSpMkLst>
        </pc:cxnChg>
      </pc:sldChg>
      <pc:sldChg chg="addSp delSp modSp add mod">
        <pc:chgData name="이민규/컴퓨터공학부" userId="7ca9a9c3-650d-44fb-8070-e2f14e7ea8df" providerId="ADAL" clId="{0082181E-A27B-9945-85EE-6B904ABBA388}" dt="2024-03-21T02:10:49.327" v="6691" actId="1076"/>
        <pc:sldMkLst>
          <pc:docMk/>
          <pc:sldMk cId="552438613" sldId="270"/>
        </pc:sldMkLst>
        <pc:spChg chg="add mod">
          <ac:chgData name="이민규/컴퓨터공학부" userId="7ca9a9c3-650d-44fb-8070-e2f14e7ea8df" providerId="ADAL" clId="{0082181E-A27B-9945-85EE-6B904ABBA388}" dt="2024-03-21T01:42:33.882" v="5567" actId="1076"/>
          <ac:spMkLst>
            <pc:docMk/>
            <pc:sldMk cId="552438613" sldId="270"/>
            <ac:spMk id="5" creationId="{B35E7419-414A-0AC1-AE4E-142F392BA8CE}"/>
          </ac:spMkLst>
        </pc:spChg>
        <pc:spChg chg="mod">
          <ac:chgData name="이민규/컴퓨터공학부" userId="7ca9a9c3-650d-44fb-8070-e2f14e7ea8df" providerId="ADAL" clId="{0082181E-A27B-9945-85EE-6B904ABBA388}" dt="2024-03-21T01:43:13.112" v="5572" actId="208"/>
          <ac:spMkLst>
            <pc:docMk/>
            <pc:sldMk cId="552438613" sldId="270"/>
            <ac:spMk id="15" creationId="{BAF73924-2322-DBF1-2B42-C90D1B49F9D1}"/>
          </ac:spMkLst>
        </pc:spChg>
        <pc:spChg chg="mod">
          <ac:chgData name="이민규/컴퓨터공학부" userId="7ca9a9c3-650d-44fb-8070-e2f14e7ea8df" providerId="ADAL" clId="{0082181E-A27B-9945-85EE-6B904ABBA388}" dt="2024-03-21T01:43:19.799" v="5573" actId="207"/>
          <ac:spMkLst>
            <pc:docMk/>
            <pc:sldMk cId="552438613" sldId="270"/>
            <ac:spMk id="19" creationId="{9BD67FCA-5CC4-263B-14CB-92EE4AA88AAB}"/>
          </ac:spMkLst>
        </pc:spChg>
        <pc:spChg chg="add mod">
          <ac:chgData name="이민규/컴퓨터공학부" userId="7ca9a9c3-650d-44fb-8070-e2f14e7ea8df" providerId="ADAL" clId="{0082181E-A27B-9945-85EE-6B904ABBA388}" dt="2024-03-21T01:42:09.168" v="5560" actId="1076"/>
          <ac:spMkLst>
            <pc:docMk/>
            <pc:sldMk cId="552438613" sldId="270"/>
            <ac:spMk id="21" creationId="{6CEAF5D3-F9D5-233F-1EE8-FAA51626E05E}"/>
          </ac:spMkLst>
        </pc:spChg>
        <pc:spChg chg="add mod">
          <ac:chgData name="이민규/컴퓨터공학부" userId="7ca9a9c3-650d-44fb-8070-e2f14e7ea8df" providerId="ADAL" clId="{0082181E-A27B-9945-85EE-6B904ABBA388}" dt="2024-03-21T01:42:16.478" v="5562" actId="1076"/>
          <ac:spMkLst>
            <pc:docMk/>
            <pc:sldMk cId="552438613" sldId="270"/>
            <ac:spMk id="22" creationId="{83BD68FF-2394-C861-54D3-B7022E637C87}"/>
          </ac:spMkLst>
        </pc:spChg>
        <pc:spChg chg="add mod">
          <ac:chgData name="이민규/컴퓨터공학부" userId="7ca9a9c3-650d-44fb-8070-e2f14e7ea8df" providerId="ADAL" clId="{0082181E-A27B-9945-85EE-6B904ABBA388}" dt="2024-03-21T01:42:27.499" v="5565" actId="1076"/>
          <ac:spMkLst>
            <pc:docMk/>
            <pc:sldMk cId="552438613" sldId="270"/>
            <ac:spMk id="23" creationId="{B9C24F19-CA70-1023-C9C8-AA248AB6E500}"/>
          </ac:spMkLst>
        </pc:spChg>
        <pc:spChg chg="add mod">
          <ac:chgData name="이민규/컴퓨터공학부" userId="7ca9a9c3-650d-44fb-8070-e2f14e7ea8df" providerId="ADAL" clId="{0082181E-A27B-9945-85EE-6B904ABBA388}" dt="2024-03-21T01:42:31.674" v="5566" actId="1076"/>
          <ac:spMkLst>
            <pc:docMk/>
            <pc:sldMk cId="552438613" sldId="270"/>
            <ac:spMk id="24" creationId="{84BF9767-6B7F-8674-CE37-8DABD84168AC}"/>
          </ac:spMkLst>
        </pc:spChg>
        <pc:spChg chg="add mod">
          <ac:chgData name="이민규/컴퓨터공학부" userId="7ca9a9c3-650d-44fb-8070-e2f14e7ea8df" providerId="ADAL" clId="{0082181E-A27B-9945-85EE-6B904ABBA388}" dt="2024-03-21T01:52:31.432" v="5608" actId="208"/>
          <ac:spMkLst>
            <pc:docMk/>
            <pc:sldMk cId="552438613" sldId="270"/>
            <ac:spMk id="25" creationId="{14C2E392-F53A-5CAE-CD6B-C3B37395250A}"/>
          </ac:spMkLst>
        </pc:spChg>
        <pc:spChg chg="del">
          <ac:chgData name="이민규/컴퓨터공학부" userId="7ca9a9c3-650d-44fb-8070-e2f14e7ea8df" providerId="ADAL" clId="{0082181E-A27B-9945-85EE-6B904ABBA388}" dt="2024-03-21T01:39:29.693" v="5520" actId="21"/>
          <ac:spMkLst>
            <pc:docMk/>
            <pc:sldMk cId="552438613" sldId="270"/>
            <ac:spMk id="31" creationId="{6D8D2268-5864-7F13-94B7-699D09864659}"/>
          </ac:spMkLst>
        </pc:spChg>
        <pc:spChg chg="add mod">
          <ac:chgData name="이민규/컴퓨터공학부" userId="7ca9a9c3-650d-44fb-8070-e2f14e7ea8df" providerId="ADAL" clId="{0082181E-A27B-9945-85EE-6B904ABBA388}" dt="2024-03-21T01:44:50.865" v="5587" actId="1076"/>
          <ac:spMkLst>
            <pc:docMk/>
            <pc:sldMk cId="552438613" sldId="270"/>
            <ac:spMk id="32" creationId="{EB63068B-1067-4DCF-089D-11DEF2AE8FD3}"/>
          </ac:spMkLst>
        </pc:spChg>
        <pc:spChg chg="del">
          <ac:chgData name="이민규/컴퓨터공학부" userId="7ca9a9c3-650d-44fb-8070-e2f14e7ea8df" providerId="ADAL" clId="{0082181E-A27B-9945-85EE-6B904ABBA388}" dt="2024-03-21T01:39:29.062" v="5519" actId="21"/>
          <ac:spMkLst>
            <pc:docMk/>
            <pc:sldMk cId="552438613" sldId="270"/>
            <ac:spMk id="33" creationId="{A665684A-E8FE-164E-D418-F181BFC0DF31}"/>
          </ac:spMkLst>
        </pc:spChg>
        <pc:spChg chg="add mod">
          <ac:chgData name="이민규/컴퓨터공학부" userId="7ca9a9c3-650d-44fb-8070-e2f14e7ea8df" providerId="ADAL" clId="{0082181E-A27B-9945-85EE-6B904ABBA388}" dt="2024-03-21T01:45:03.094" v="5591" actId="207"/>
          <ac:spMkLst>
            <pc:docMk/>
            <pc:sldMk cId="552438613" sldId="270"/>
            <ac:spMk id="35" creationId="{9255262B-FC70-DF5A-C71C-DBDE35824F5E}"/>
          </ac:spMkLst>
        </pc:spChg>
        <pc:spChg chg="del">
          <ac:chgData name="이민규/컴퓨터공학부" userId="7ca9a9c3-650d-44fb-8070-e2f14e7ea8df" providerId="ADAL" clId="{0082181E-A27B-9945-85EE-6B904ABBA388}" dt="2024-03-21T01:39:28.464" v="5518" actId="21"/>
          <ac:spMkLst>
            <pc:docMk/>
            <pc:sldMk cId="552438613" sldId="270"/>
            <ac:spMk id="36" creationId="{FED38C84-83E1-F36F-127D-80AF358C2D6D}"/>
          </ac:spMkLst>
        </pc:spChg>
        <pc:spChg chg="del">
          <ac:chgData name="이민규/컴퓨터공학부" userId="7ca9a9c3-650d-44fb-8070-e2f14e7ea8df" providerId="ADAL" clId="{0082181E-A27B-9945-85EE-6B904ABBA388}" dt="2024-03-21T01:39:27.774" v="5517" actId="21"/>
          <ac:spMkLst>
            <pc:docMk/>
            <pc:sldMk cId="552438613" sldId="270"/>
            <ac:spMk id="38" creationId="{2E5A5787-2CFF-3F8E-EEE5-A5A12A74BBE4}"/>
          </ac:spMkLst>
        </pc:spChg>
        <pc:spChg chg="add del">
          <ac:chgData name="이민규/컴퓨터공학부" userId="7ca9a9c3-650d-44fb-8070-e2f14e7ea8df" providerId="ADAL" clId="{0082181E-A27B-9945-85EE-6B904ABBA388}" dt="2024-03-21T01:53:03.835" v="5610" actId="22"/>
          <ac:spMkLst>
            <pc:docMk/>
            <pc:sldMk cId="552438613" sldId="270"/>
            <ac:spMk id="39" creationId="{C80515E8-BBCF-2F12-DA8E-8AA3FE745491}"/>
          </ac:spMkLst>
        </pc:spChg>
        <pc:spChg chg="del">
          <ac:chgData name="이민규/컴퓨터공학부" userId="7ca9a9c3-650d-44fb-8070-e2f14e7ea8df" providerId="ADAL" clId="{0082181E-A27B-9945-85EE-6B904ABBA388}" dt="2024-03-21T01:39:22.494" v="5513" actId="21"/>
          <ac:spMkLst>
            <pc:docMk/>
            <pc:sldMk cId="552438613" sldId="270"/>
            <ac:spMk id="40" creationId="{7E340E4C-2911-3F6F-F498-AACF3D5614F6}"/>
          </ac:spMkLst>
        </pc:spChg>
        <pc:spChg chg="add mod">
          <ac:chgData name="이민규/컴퓨터공학부" userId="7ca9a9c3-650d-44fb-8070-e2f14e7ea8df" providerId="ADAL" clId="{0082181E-A27B-9945-85EE-6B904ABBA388}" dt="2024-03-21T02:10:49.327" v="6691" actId="1076"/>
          <ac:spMkLst>
            <pc:docMk/>
            <pc:sldMk cId="552438613" sldId="270"/>
            <ac:spMk id="41" creationId="{6BB080EF-7705-0337-2783-AD7F8C2E007B}"/>
          </ac:spMkLst>
        </pc:spChg>
        <pc:spChg chg="del">
          <ac:chgData name="이민규/컴퓨터공학부" userId="7ca9a9c3-650d-44fb-8070-e2f14e7ea8df" providerId="ADAL" clId="{0082181E-A27B-9945-85EE-6B904ABBA388}" dt="2024-03-21T01:39:23.977" v="5514" actId="21"/>
          <ac:spMkLst>
            <pc:docMk/>
            <pc:sldMk cId="552438613" sldId="270"/>
            <ac:spMk id="42" creationId="{EE122812-63CA-BFD6-EA54-F6B01F68FD6F}"/>
          </ac:spMkLst>
        </pc:spChg>
        <pc:spChg chg="del">
          <ac:chgData name="이민규/컴퓨터공학부" userId="7ca9a9c3-650d-44fb-8070-e2f14e7ea8df" providerId="ADAL" clId="{0082181E-A27B-9945-85EE-6B904ABBA388}" dt="2024-03-21T01:39:26.057" v="5515" actId="21"/>
          <ac:spMkLst>
            <pc:docMk/>
            <pc:sldMk cId="552438613" sldId="270"/>
            <ac:spMk id="44" creationId="{AC137CD5-BB85-DD88-BA80-3B9F5DDEB7A1}"/>
          </ac:spMkLst>
        </pc:spChg>
        <pc:spChg chg="del">
          <ac:chgData name="이민규/컴퓨터공학부" userId="7ca9a9c3-650d-44fb-8070-e2f14e7ea8df" providerId="ADAL" clId="{0082181E-A27B-9945-85EE-6B904ABBA388}" dt="2024-03-21T01:39:26.794" v="5516" actId="21"/>
          <ac:spMkLst>
            <pc:docMk/>
            <pc:sldMk cId="552438613" sldId="270"/>
            <ac:spMk id="46" creationId="{AAEE3B4D-AA5F-07CC-9D24-ABF1E82A353A}"/>
          </ac:spMkLst>
        </pc:spChg>
        <pc:spChg chg="del">
          <ac:chgData name="이민규/컴퓨터공학부" userId="7ca9a9c3-650d-44fb-8070-e2f14e7ea8df" providerId="ADAL" clId="{0082181E-A27B-9945-85EE-6B904ABBA388}" dt="2024-03-21T01:39:36.800" v="5523" actId="21"/>
          <ac:spMkLst>
            <pc:docMk/>
            <pc:sldMk cId="552438613" sldId="270"/>
            <ac:spMk id="48" creationId="{874CAEF7-08D0-5457-1E59-260F643E2F2D}"/>
          </ac:spMkLst>
        </pc:spChg>
        <pc:spChg chg="del">
          <ac:chgData name="이민규/컴퓨터공학부" userId="7ca9a9c3-650d-44fb-8070-e2f14e7ea8df" providerId="ADAL" clId="{0082181E-A27B-9945-85EE-6B904ABBA388}" dt="2024-03-21T01:39:36.029" v="5522" actId="21"/>
          <ac:spMkLst>
            <pc:docMk/>
            <pc:sldMk cId="552438613" sldId="270"/>
            <ac:spMk id="49" creationId="{2AF6B9AE-17D0-F91B-B2D9-358358534109}"/>
          </ac:spMkLst>
        </pc:spChg>
        <pc:spChg chg="del">
          <ac:chgData name="이민규/컴퓨터공학부" userId="7ca9a9c3-650d-44fb-8070-e2f14e7ea8df" providerId="ADAL" clId="{0082181E-A27B-9945-85EE-6B904ABBA388}" dt="2024-03-21T01:39:35.133" v="5521" actId="21"/>
          <ac:spMkLst>
            <pc:docMk/>
            <pc:sldMk cId="552438613" sldId="270"/>
            <ac:spMk id="50" creationId="{87E80640-1686-B41E-AD32-F9E2D9069BEB}"/>
          </ac:spMkLst>
        </pc:spChg>
        <pc:cxnChg chg="mod">
          <ac:chgData name="이민규/컴퓨터공학부" userId="7ca9a9c3-650d-44fb-8070-e2f14e7ea8df" providerId="ADAL" clId="{0082181E-A27B-9945-85EE-6B904ABBA388}" dt="2024-03-21T01:43:13.112" v="5572" actId="208"/>
          <ac:cxnSpMkLst>
            <pc:docMk/>
            <pc:sldMk cId="552438613" sldId="270"/>
            <ac:cxnSpMk id="16" creationId="{D29CC721-7E3B-AACA-C49B-CE185C65CC52}"/>
          </ac:cxnSpMkLst>
        </pc:cxnChg>
        <pc:cxnChg chg="mod">
          <ac:chgData name="이민규/컴퓨터공학부" userId="7ca9a9c3-650d-44fb-8070-e2f14e7ea8df" providerId="ADAL" clId="{0082181E-A27B-9945-85EE-6B904ABBA388}" dt="2024-03-21T01:43:13.112" v="5572" actId="208"/>
          <ac:cxnSpMkLst>
            <pc:docMk/>
            <pc:sldMk cId="552438613" sldId="270"/>
            <ac:cxnSpMk id="17" creationId="{4003C08B-0CCA-26D0-CC04-425D02CCCC4A}"/>
          </ac:cxnSpMkLst>
        </pc:cxnChg>
        <pc:cxnChg chg="add mod">
          <ac:chgData name="이민규/컴퓨터공학부" userId="7ca9a9c3-650d-44fb-8070-e2f14e7ea8df" providerId="ADAL" clId="{0082181E-A27B-9945-85EE-6B904ABBA388}" dt="2024-03-21T01:44:38.764" v="5584" actId="14100"/>
          <ac:cxnSpMkLst>
            <pc:docMk/>
            <pc:sldMk cId="552438613" sldId="270"/>
            <ac:cxnSpMk id="26" creationId="{6F48FFE2-E190-2DA3-6DBB-16795F68A791}"/>
          </ac:cxnSpMkLst>
        </pc:cxnChg>
        <pc:cxnChg chg="add mod">
          <ac:chgData name="이민규/컴퓨터공학부" userId="7ca9a9c3-650d-44fb-8070-e2f14e7ea8df" providerId="ADAL" clId="{0082181E-A27B-9945-85EE-6B904ABBA388}" dt="2024-03-21T01:45:09.529" v="5592" actId="208"/>
          <ac:cxnSpMkLst>
            <pc:docMk/>
            <pc:sldMk cId="552438613" sldId="270"/>
            <ac:cxnSpMk id="34" creationId="{AB1B5B56-8936-7769-7B36-4B8C459533C2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1T02:04:44.791" v="6436"/>
        <pc:sldMkLst>
          <pc:docMk/>
          <pc:sldMk cId="24955118" sldId="271"/>
        </pc:sldMkLst>
        <pc:spChg chg="mod">
          <ac:chgData name="이민규/컴퓨터공학부" userId="7ca9a9c3-650d-44fb-8070-e2f14e7ea8df" providerId="ADAL" clId="{0082181E-A27B-9945-85EE-6B904ABBA388}" dt="2024-03-21T01:53:58.847" v="5664" actId="1076"/>
          <ac:spMkLst>
            <pc:docMk/>
            <pc:sldMk cId="24955118" sldId="271"/>
            <ac:spMk id="3" creationId="{61065081-63DF-AC37-EBD8-F12228F5C5E2}"/>
          </ac:spMkLst>
        </pc:spChg>
        <pc:spChg chg="del">
          <ac:chgData name="이민규/컴퓨터공학부" userId="7ca9a9c3-650d-44fb-8070-e2f14e7ea8df" providerId="ADAL" clId="{0082181E-A27B-9945-85EE-6B904ABBA388}" dt="2024-03-21T01:54:09.537" v="5670" actId="21"/>
          <ac:spMkLst>
            <pc:docMk/>
            <pc:sldMk cId="24955118" sldId="271"/>
            <ac:spMk id="5" creationId="{C411C812-72E9-64B9-BB4F-0413561D103D}"/>
          </ac:spMkLst>
        </pc:spChg>
        <pc:spChg chg="mod">
          <ac:chgData name="이민규/컴퓨터공학부" userId="7ca9a9c3-650d-44fb-8070-e2f14e7ea8df" providerId="ADAL" clId="{0082181E-A27B-9945-85EE-6B904ABBA388}" dt="2024-03-21T01:59:46.039" v="6345" actId="1076"/>
          <ac:spMkLst>
            <pc:docMk/>
            <pc:sldMk cId="24955118" sldId="271"/>
            <ac:spMk id="19" creationId="{7A019F27-4625-C8D2-191D-ACF7CD533234}"/>
          </ac:spMkLst>
        </pc:spChg>
        <pc:spChg chg="del">
          <ac:chgData name="이민규/컴퓨터공학부" userId="7ca9a9c3-650d-44fb-8070-e2f14e7ea8df" providerId="ADAL" clId="{0082181E-A27B-9945-85EE-6B904ABBA388}" dt="2024-03-21T01:54:09.537" v="5670" actId="21"/>
          <ac:spMkLst>
            <pc:docMk/>
            <pc:sldMk cId="24955118" sldId="271"/>
            <ac:spMk id="21" creationId="{EC5E98A0-81C2-97B9-008C-0F0D98A159B0}"/>
          </ac:spMkLst>
        </pc:spChg>
        <pc:spChg chg="del">
          <ac:chgData name="이민규/컴퓨터공학부" userId="7ca9a9c3-650d-44fb-8070-e2f14e7ea8df" providerId="ADAL" clId="{0082181E-A27B-9945-85EE-6B904ABBA388}" dt="2024-03-21T01:54:07.857" v="5669" actId="21"/>
          <ac:spMkLst>
            <pc:docMk/>
            <pc:sldMk cId="24955118" sldId="271"/>
            <ac:spMk id="22" creationId="{9422AC10-D388-0DAC-622A-C84BC36970D1}"/>
          </ac:spMkLst>
        </pc:spChg>
        <pc:spChg chg="del">
          <ac:chgData name="이민규/컴퓨터공학부" userId="7ca9a9c3-650d-44fb-8070-e2f14e7ea8df" providerId="ADAL" clId="{0082181E-A27B-9945-85EE-6B904ABBA388}" dt="2024-03-21T01:54:03.840" v="5665" actId="21"/>
          <ac:spMkLst>
            <pc:docMk/>
            <pc:sldMk cId="24955118" sldId="271"/>
            <ac:spMk id="23" creationId="{0C3EAD8F-8A49-8EED-2EE9-C36271593F6D}"/>
          </ac:spMkLst>
        </pc:spChg>
        <pc:spChg chg="del">
          <ac:chgData name="이민규/컴퓨터공학부" userId="7ca9a9c3-650d-44fb-8070-e2f14e7ea8df" providerId="ADAL" clId="{0082181E-A27B-9945-85EE-6B904ABBA388}" dt="2024-03-21T01:54:09.537" v="5670" actId="21"/>
          <ac:spMkLst>
            <pc:docMk/>
            <pc:sldMk cId="24955118" sldId="271"/>
            <ac:spMk id="24" creationId="{A4F88DBB-799B-1505-EF32-A151CAF49B09}"/>
          </ac:spMkLst>
        </pc:spChg>
        <pc:spChg chg="del">
          <ac:chgData name="이민규/컴퓨터공학부" userId="7ca9a9c3-650d-44fb-8070-e2f14e7ea8df" providerId="ADAL" clId="{0082181E-A27B-9945-85EE-6B904ABBA388}" dt="2024-03-21T01:54:04.738" v="5666" actId="21"/>
          <ac:spMkLst>
            <pc:docMk/>
            <pc:sldMk cId="24955118" sldId="271"/>
            <ac:spMk id="25" creationId="{201C0FA7-4F63-1B52-7A9C-FDDF9FE3B658}"/>
          </ac:spMkLst>
        </pc:spChg>
        <pc:spChg chg="add mod">
          <ac:chgData name="이민규/컴퓨터공학부" userId="7ca9a9c3-650d-44fb-8070-e2f14e7ea8df" providerId="ADAL" clId="{0082181E-A27B-9945-85EE-6B904ABBA388}" dt="2024-03-21T01:58:22.765" v="6326" actId="1076"/>
          <ac:spMkLst>
            <pc:docMk/>
            <pc:sldMk cId="24955118" sldId="271"/>
            <ac:spMk id="27" creationId="{94D102CA-00B7-0F0F-CA9E-7FE3429A3516}"/>
          </ac:spMkLst>
        </pc:spChg>
        <pc:spChg chg="add mod">
          <ac:chgData name="이민규/컴퓨터공학부" userId="7ca9a9c3-650d-44fb-8070-e2f14e7ea8df" providerId="ADAL" clId="{0082181E-A27B-9945-85EE-6B904ABBA388}" dt="2024-03-21T01:58:38.228" v="6331" actId="1076"/>
          <ac:spMkLst>
            <pc:docMk/>
            <pc:sldMk cId="24955118" sldId="271"/>
            <ac:spMk id="28" creationId="{8DB8A501-C2B3-DE0F-3F8B-2732ED4CDC6C}"/>
          </ac:spMkLst>
        </pc:spChg>
        <pc:spChg chg="add mod">
          <ac:chgData name="이민규/컴퓨터공학부" userId="7ca9a9c3-650d-44fb-8070-e2f14e7ea8df" providerId="ADAL" clId="{0082181E-A27B-9945-85EE-6B904ABBA388}" dt="2024-03-21T01:58:48.807" v="6333" actId="1076"/>
          <ac:spMkLst>
            <pc:docMk/>
            <pc:sldMk cId="24955118" sldId="271"/>
            <ac:spMk id="30" creationId="{F2C31B99-27D0-8746-D964-DFA188971A1E}"/>
          </ac:spMkLst>
        </pc:spChg>
        <pc:spChg chg="add mod">
          <ac:chgData name="이민규/컴퓨터공학부" userId="7ca9a9c3-650d-44fb-8070-e2f14e7ea8df" providerId="ADAL" clId="{0082181E-A27B-9945-85EE-6B904ABBA388}" dt="2024-03-21T01:58:51.502" v="6334" actId="1076"/>
          <ac:spMkLst>
            <pc:docMk/>
            <pc:sldMk cId="24955118" sldId="271"/>
            <ac:spMk id="31" creationId="{7DF6F825-D534-C2FC-A3C3-201D953A64A0}"/>
          </ac:spMkLst>
        </pc:spChg>
        <pc:spChg chg="del">
          <ac:chgData name="이민규/컴퓨터공학부" userId="7ca9a9c3-650d-44fb-8070-e2f14e7ea8df" providerId="ADAL" clId="{0082181E-A27B-9945-85EE-6B904ABBA388}" dt="2024-03-21T01:54:09.537" v="5670" actId="21"/>
          <ac:spMkLst>
            <pc:docMk/>
            <pc:sldMk cId="24955118" sldId="271"/>
            <ac:spMk id="32" creationId="{503B7D33-7E0A-8BBE-F092-7713431318DF}"/>
          </ac:spMkLst>
        </pc:spChg>
        <pc:spChg chg="add mod">
          <ac:chgData name="이민규/컴퓨터공학부" userId="7ca9a9c3-650d-44fb-8070-e2f14e7ea8df" providerId="ADAL" clId="{0082181E-A27B-9945-85EE-6B904ABBA388}" dt="2024-03-21T01:59:51.627" v="6346" actId="1076"/>
          <ac:spMkLst>
            <pc:docMk/>
            <pc:sldMk cId="24955118" sldId="271"/>
            <ac:spMk id="33" creationId="{5379FC4A-2798-944C-85B9-8D465235E820}"/>
          </ac:spMkLst>
        </pc:spChg>
        <pc:spChg chg="del">
          <ac:chgData name="이민규/컴퓨터공학부" userId="7ca9a9c3-650d-44fb-8070-e2f14e7ea8df" providerId="ADAL" clId="{0082181E-A27B-9945-85EE-6B904ABBA388}" dt="2024-03-21T01:54:07.184" v="5668" actId="21"/>
          <ac:spMkLst>
            <pc:docMk/>
            <pc:sldMk cId="24955118" sldId="271"/>
            <ac:spMk id="35" creationId="{AD5E5EBD-1164-30B1-DD3E-A43D72F1FF62}"/>
          </ac:spMkLst>
        </pc:spChg>
        <pc:spChg chg="add mod">
          <ac:chgData name="이민규/컴퓨터공학부" userId="7ca9a9c3-650d-44fb-8070-e2f14e7ea8df" providerId="ADAL" clId="{0082181E-A27B-9945-85EE-6B904ABBA388}" dt="2024-03-21T01:59:51.627" v="6346" actId="1076"/>
          <ac:spMkLst>
            <pc:docMk/>
            <pc:sldMk cId="24955118" sldId="271"/>
            <ac:spMk id="36" creationId="{B4177D08-F092-5E43-8FEC-4A95C6A09034}"/>
          </ac:spMkLst>
        </pc:spChg>
        <pc:spChg chg="add mod">
          <ac:chgData name="이민규/컴퓨터공학부" userId="7ca9a9c3-650d-44fb-8070-e2f14e7ea8df" providerId="ADAL" clId="{0082181E-A27B-9945-85EE-6B904ABBA388}" dt="2024-03-21T01:59:51.627" v="6346" actId="1076"/>
          <ac:spMkLst>
            <pc:docMk/>
            <pc:sldMk cId="24955118" sldId="271"/>
            <ac:spMk id="37" creationId="{01C85934-0D73-7BB2-C427-BC77618AB13B}"/>
          </ac:spMkLst>
        </pc:spChg>
        <pc:spChg chg="add mod">
          <ac:chgData name="이민규/컴퓨터공학부" userId="7ca9a9c3-650d-44fb-8070-e2f14e7ea8df" providerId="ADAL" clId="{0082181E-A27B-9945-85EE-6B904ABBA388}" dt="2024-03-21T01:59:51.627" v="6346" actId="1076"/>
          <ac:spMkLst>
            <pc:docMk/>
            <pc:sldMk cId="24955118" sldId="271"/>
            <ac:spMk id="38" creationId="{67420404-470F-A33D-1393-265BFD994D16}"/>
          </ac:spMkLst>
        </pc:spChg>
        <pc:spChg chg="mod">
          <ac:chgData name="이민규/컴퓨터공학부" userId="7ca9a9c3-650d-44fb-8070-e2f14e7ea8df" providerId="ADAL" clId="{0082181E-A27B-9945-85EE-6B904ABBA388}" dt="2024-03-21T01:53:15.053" v="5639" actId="20577"/>
          <ac:spMkLst>
            <pc:docMk/>
            <pc:sldMk cId="24955118" sldId="271"/>
            <ac:spMk id="54" creationId="{9DEE1756-3DB9-DAA6-C195-E1662B50F083}"/>
          </ac:spMkLst>
        </pc:spChg>
        <pc:spChg chg="add mod">
          <ac:chgData name="이민규/컴퓨터공학부" userId="7ca9a9c3-650d-44fb-8070-e2f14e7ea8df" providerId="ADAL" clId="{0082181E-A27B-9945-85EE-6B904ABBA388}" dt="2024-03-21T02:02:14.902" v="6395" actId="1076"/>
          <ac:spMkLst>
            <pc:docMk/>
            <pc:sldMk cId="24955118" sldId="271"/>
            <ac:spMk id="69" creationId="{E5AA8AFC-AB1C-68BC-ED17-0916745BCF28}"/>
          </ac:spMkLst>
        </pc:spChg>
        <pc:spChg chg="add del mod">
          <ac:chgData name="이민규/컴퓨터공학부" userId="7ca9a9c3-650d-44fb-8070-e2f14e7ea8df" providerId="ADAL" clId="{0082181E-A27B-9945-85EE-6B904ABBA388}" dt="2024-03-21T02:02:50.365" v="6406" actId="21"/>
          <ac:spMkLst>
            <pc:docMk/>
            <pc:sldMk cId="24955118" sldId="271"/>
            <ac:spMk id="70" creationId="{340EA9E8-C1F4-48F5-EB0D-F561F33BBC8B}"/>
          </ac:spMkLst>
        </pc:spChg>
        <pc:spChg chg="add mod">
          <ac:chgData name="이민규/컴퓨터공학부" userId="7ca9a9c3-650d-44fb-8070-e2f14e7ea8df" providerId="ADAL" clId="{0082181E-A27B-9945-85EE-6B904ABBA388}" dt="2024-03-21T02:02:59.702" v="6413" actId="1076"/>
          <ac:spMkLst>
            <pc:docMk/>
            <pc:sldMk cId="24955118" sldId="271"/>
            <ac:spMk id="71" creationId="{8C7337F3-C6E0-1EEA-6F7C-B4FA88755C7B}"/>
          </ac:spMkLst>
        </pc:spChg>
        <pc:spChg chg="add mod">
          <ac:chgData name="이민규/컴퓨터공학부" userId="7ca9a9c3-650d-44fb-8070-e2f14e7ea8df" providerId="ADAL" clId="{0082181E-A27B-9945-85EE-6B904ABBA388}" dt="2024-03-21T02:02:57.381" v="6412" actId="1076"/>
          <ac:spMkLst>
            <pc:docMk/>
            <pc:sldMk cId="24955118" sldId="271"/>
            <ac:spMk id="72" creationId="{CC4DAE20-887C-DF06-8841-8030D02AD074}"/>
          </ac:spMkLst>
        </pc:spChg>
        <pc:spChg chg="add mod">
          <ac:chgData name="이민규/컴퓨터공학부" userId="7ca9a9c3-650d-44fb-8070-e2f14e7ea8df" providerId="ADAL" clId="{0082181E-A27B-9945-85EE-6B904ABBA388}" dt="2024-03-21T02:03:24.422" v="6422" actId="2085"/>
          <ac:spMkLst>
            <pc:docMk/>
            <pc:sldMk cId="24955118" sldId="271"/>
            <ac:spMk id="73" creationId="{9CFA6B83-DDC8-A6F7-CF9F-FC36DE163D62}"/>
          </ac:spMkLst>
        </pc:spChg>
        <pc:spChg chg="add mod">
          <ac:chgData name="이민규/컴퓨터공학부" userId="7ca9a9c3-650d-44fb-8070-e2f14e7ea8df" providerId="ADAL" clId="{0082181E-A27B-9945-85EE-6B904ABBA388}" dt="2024-03-21T02:03:10.423" v="6417" actId="1076"/>
          <ac:spMkLst>
            <pc:docMk/>
            <pc:sldMk cId="24955118" sldId="271"/>
            <ac:spMk id="74" creationId="{9417CBE0-4A07-E39B-2C0A-9EF3CF3F888F}"/>
          </ac:spMkLst>
        </pc:spChg>
        <pc:spChg chg="add mod">
          <ac:chgData name="이민규/컴퓨터공학부" userId="7ca9a9c3-650d-44fb-8070-e2f14e7ea8df" providerId="ADAL" clId="{0082181E-A27B-9945-85EE-6B904ABBA388}" dt="2024-03-21T02:03:29.657" v="6424" actId="2085"/>
          <ac:spMkLst>
            <pc:docMk/>
            <pc:sldMk cId="24955118" sldId="271"/>
            <ac:spMk id="75" creationId="{44CD12B8-7497-E1B5-37C0-6B0B14309676}"/>
          </ac:spMkLst>
        </pc:spChg>
        <pc:spChg chg="add mod">
          <ac:chgData name="이민규/컴퓨터공학부" userId="7ca9a9c3-650d-44fb-8070-e2f14e7ea8df" providerId="ADAL" clId="{0082181E-A27B-9945-85EE-6B904ABBA388}" dt="2024-03-21T02:04:14.573" v="6433" actId="1076"/>
          <ac:spMkLst>
            <pc:docMk/>
            <pc:sldMk cId="24955118" sldId="271"/>
            <ac:spMk id="76" creationId="{FC1D7D1B-6D10-8DE2-0FF2-C91959B1489A}"/>
          </ac:spMkLst>
        </pc:spChg>
        <pc:spChg chg="add mod">
          <ac:chgData name="이민규/컴퓨터공학부" userId="7ca9a9c3-650d-44fb-8070-e2f14e7ea8df" providerId="ADAL" clId="{0082181E-A27B-9945-85EE-6B904ABBA388}" dt="2024-03-21T02:04:11.143" v="6432" actId="1076"/>
          <ac:spMkLst>
            <pc:docMk/>
            <pc:sldMk cId="24955118" sldId="271"/>
            <ac:spMk id="77" creationId="{FE6E766D-7F73-EBB3-8C0C-BF02EE900646}"/>
          </ac:spMkLst>
        </pc:spChg>
        <pc:spChg chg="add mod">
          <ac:chgData name="이민규/컴퓨터공학부" userId="7ca9a9c3-650d-44fb-8070-e2f14e7ea8df" providerId="ADAL" clId="{0082181E-A27B-9945-85EE-6B904ABBA388}" dt="2024-03-21T02:04:21.536" v="6435" actId="1076"/>
          <ac:spMkLst>
            <pc:docMk/>
            <pc:sldMk cId="24955118" sldId="271"/>
            <ac:spMk id="78" creationId="{3955DBCE-0F96-8342-6A28-01C7065DDF00}"/>
          </ac:spMkLst>
        </pc:spChg>
        <pc:spChg chg="add mod">
          <ac:chgData name="이민규/컴퓨터공학부" userId="7ca9a9c3-650d-44fb-8070-e2f14e7ea8df" providerId="ADAL" clId="{0082181E-A27B-9945-85EE-6B904ABBA388}" dt="2024-03-21T02:04:44.791" v="6436"/>
          <ac:spMkLst>
            <pc:docMk/>
            <pc:sldMk cId="24955118" sldId="271"/>
            <ac:spMk id="79" creationId="{63115F1E-B50F-3D5D-D469-86BE41FBD42D}"/>
          </ac:spMkLst>
        </pc:spChg>
        <pc:cxnChg chg="del">
          <ac:chgData name="이민규/컴퓨터공학부" userId="7ca9a9c3-650d-44fb-8070-e2f14e7ea8df" providerId="ADAL" clId="{0082181E-A27B-9945-85EE-6B904ABBA388}" dt="2024-03-21T01:54:09.537" v="5670" actId="21"/>
          <ac:cxnSpMkLst>
            <pc:docMk/>
            <pc:sldMk cId="24955118" sldId="271"/>
            <ac:cxnSpMk id="26" creationId="{78261961-9AFE-F495-0DAD-F56065ABD260}"/>
          </ac:cxnSpMkLst>
        </pc:cxnChg>
        <pc:cxnChg chg="del">
          <ac:chgData name="이민규/컴퓨터공학부" userId="7ca9a9c3-650d-44fb-8070-e2f14e7ea8df" providerId="ADAL" clId="{0082181E-A27B-9945-85EE-6B904ABBA388}" dt="2024-03-21T01:54:05.386" v="5667" actId="21"/>
          <ac:cxnSpMkLst>
            <pc:docMk/>
            <pc:sldMk cId="24955118" sldId="271"/>
            <ac:cxnSpMk id="34" creationId="{60AE0932-5BE1-7D91-DDC7-CB7B44AF37FC}"/>
          </ac:cxnSpMkLst>
        </pc:cxnChg>
        <pc:cxnChg chg="add mod">
          <ac:chgData name="이민규/컴퓨터공학부" userId="7ca9a9c3-650d-44fb-8070-e2f14e7ea8df" providerId="ADAL" clId="{0082181E-A27B-9945-85EE-6B904ABBA388}" dt="2024-03-21T02:00:04.366" v="6348" actId="13822"/>
          <ac:cxnSpMkLst>
            <pc:docMk/>
            <pc:sldMk cId="24955118" sldId="271"/>
            <ac:cxnSpMk id="40" creationId="{09EF0D23-CC5E-49C4-2A21-349ABAFE0C80}"/>
          </ac:cxnSpMkLst>
        </pc:cxnChg>
        <pc:cxnChg chg="add mod">
          <ac:chgData name="이민규/컴퓨터공학부" userId="7ca9a9c3-650d-44fb-8070-e2f14e7ea8df" providerId="ADAL" clId="{0082181E-A27B-9945-85EE-6B904ABBA388}" dt="2024-03-21T02:00:13.479" v="6351" actId="1076"/>
          <ac:cxnSpMkLst>
            <pc:docMk/>
            <pc:sldMk cId="24955118" sldId="271"/>
            <ac:cxnSpMk id="41" creationId="{E04EE0AC-DDB0-673C-5D43-422708BC0821}"/>
          </ac:cxnSpMkLst>
        </pc:cxnChg>
        <pc:cxnChg chg="add mod">
          <ac:chgData name="이민규/컴퓨터공학부" userId="7ca9a9c3-650d-44fb-8070-e2f14e7ea8df" providerId="ADAL" clId="{0082181E-A27B-9945-85EE-6B904ABBA388}" dt="2024-03-21T02:03:43.137" v="6425" actId="208"/>
          <ac:cxnSpMkLst>
            <pc:docMk/>
            <pc:sldMk cId="24955118" sldId="271"/>
            <ac:cxnSpMk id="42" creationId="{4A4DF596-390A-B41F-6531-F3A1FFF3D5B0}"/>
          </ac:cxnSpMkLst>
        </pc:cxnChg>
        <pc:cxnChg chg="add mod">
          <ac:chgData name="이민규/컴퓨터공학부" userId="7ca9a9c3-650d-44fb-8070-e2f14e7ea8df" providerId="ADAL" clId="{0082181E-A27B-9945-85EE-6B904ABBA388}" dt="2024-03-21T02:00:25.832" v="6355" actId="1076"/>
          <ac:cxnSpMkLst>
            <pc:docMk/>
            <pc:sldMk cId="24955118" sldId="271"/>
            <ac:cxnSpMk id="43" creationId="{6A3CD5E4-F2D8-B141-63D0-54128FC455D4}"/>
          </ac:cxnSpMkLst>
        </pc:cxnChg>
        <pc:cxnChg chg="add mod">
          <ac:chgData name="이민규/컴퓨터공학부" userId="7ca9a9c3-650d-44fb-8070-e2f14e7ea8df" providerId="ADAL" clId="{0082181E-A27B-9945-85EE-6B904ABBA388}" dt="2024-03-21T02:00:32.377" v="6358" actId="14100"/>
          <ac:cxnSpMkLst>
            <pc:docMk/>
            <pc:sldMk cId="24955118" sldId="271"/>
            <ac:cxnSpMk id="44" creationId="{08B017D1-F78F-E973-A2DF-83FC791CE617}"/>
          </ac:cxnSpMkLst>
        </pc:cxnChg>
        <pc:cxnChg chg="add mod">
          <ac:chgData name="이민규/컴퓨터공학부" userId="7ca9a9c3-650d-44fb-8070-e2f14e7ea8df" providerId="ADAL" clId="{0082181E-A27B-9945-85EE-6B904ABBA388}" dt="2024-03-21T02:03:54.649" v="6427" actId="208"/>
          <ac:cxnSpMkLst>
            <pc:docMk/>
            <pc:sldMk cId="24955118" sldId="271"/>
            <ac:cxnSpMk id="47" creationId="{35770544-8F28-BA84-D299-CB1CCA34DE5F}"/>
          </ac:cxnSpMkLst>
        </pc:cxnChg>
        <pc:cxnChg chg="add mod">
          <ac:chgData name="이민규/컴퓨터공학부" userId="7ca9a9c3-650d-44fb-8070-e2f14e7ea8df" providerId="ADAL" clId="{0082181E-A27B-9945-85EE-6B904ABBA388}" dt="2024-03-21T02:00:50.979" v="6364" actId="1076"/>
          <ac:cxnSpMkLst>
            <pc:docMk/>
            <pc:sldMk cId="24955118" sldId="271"/>
            <ac:cxnSpMk id="50" creationId="{AF5139AE-E955-5616-4CC1-DB148765EC3A}"/>
          </ac:cxnSpMkLst>
        </pc:cxnChg>
        <pc:cxnChg chg="add mod">
          <ac:chgData name="이민규/컴퓨터공학부" userId="7ca9a9c3-650d-44fb-8070-e2f14e7ea8df" providerId="ADAL" clId="{0082181E-A27B-9945-85EE-6B904ABBA388}" dt="2024-03-21T02:01:05.572" v="6368" actId="14100"/>
          <ac:cxnSpMkLst>
            <pc:docMk/>
            <pc:sldMk cId="24955118" sldId="271"/>
            <ac:cxnSpMk id="51" creationId="{E1360D3C-8526-2677-156B-D7CA41CB986C}"/>
          </ac:cxnSpMkLst>
        </pc:cxnChg>
        <pc:cxnChg chg="add mod">
          <ac:chgData name="이민규/컴퓨터공학부" userId="7ca9a9c3-650d-44fb-8070-e2f14e7ea8df" providerId="ADAL" clId="{0082181E-A27B-9945-85EE-6B904ABBA388}" dt="2024-03-21T02:01:31.256" v="6377" actId="14100"/>
          <ac:cxnSpMkLst>
            <pc:docMk/>
            <pc:sldMk cId="24955118" sldId="271"/>
            <ac:cxnSpMk id="55" creationId="{2CE85BAE-450E-4C4F-E575-C5C13F9F1E2D}"/>
          </ac:cxnSpMkLst>
        </pc:cxnChg>
        <pc:cxnChg chg="add mod">
          <ac:chgData name="이민규/컴퓨터공학부" userId="7ca9a9c3-650d-44fb-8070-e2f14e7ea8df" providerId="ADAL" clId="{0082181E-A27B-9945-85EE-6B904ABBA388}" dt="2024-03-21T02:03:49.730" v="6426" actId="208"/>
          <ac:cxnSpMkLst>
            <pc:docMk/>
            <pc:sldMk cId="24955118" sldId="271"/>
            <ac:cxnSpMk id="60" creationId="{AE5E7CD7-CE23-261E-5D0D-827846992712}"/>
          </ac:cxnSpMkLst>
        </pc:cxnChg>
        <pc:cxnChg chg="add mod">
          <ac:chgData name="이민규/컴퓨터공학부" userId="7ca9a9c3-650d-44fb-8070-e2f14e7ea8df" providerId="ADAL" clId="{0082181E-A27B-9945-85EE-6B904ABBA388}" dt="2024-03-21T02:01:52.952" v="6384" actId="14100"/>
          <ac:cxnSpMkLst>
            <pc:docMk/>
            <pc:sldMk cId="24955118" sldId="271"/>
            <ac:cxnSpMk id="63" creationId="{949AAA4B-CAC6-B3B4-65E8-7FFC4DCB9595}"/>
          </ac:cxnSpMkLst>
        </pc:cxnChg>
        <pc:cxnChg chg="add mod">
          <ac:chgData name="이민규/컴퓨터공학부" userId="7ca9a9c3-650d-44fb-8070-e2f14e7ea8df" providerId="ADAL" clId="{0082181E-A27B-9945-85EE-6B904ABBA388}" dt="2024-03-21T02:01:48.319" v="6383" actId="14100"/>
          <ac:cxnSpMkLst>
            <pc:docMk/>
            <pc:sldMk cId="24955118" sldId="271"/>
            <ac:cxnSpMk id="66" creationId="{EA8B55F7-1437-983B-716D-83374FD01A7A}"/>
          </ac:cxnSpMkLst>
        </pc:cxnChg>
      </pc:sldChg>
      <pc:sldChg chg="addSp delSp modSp add mod ord">
        <pc:chgData name="이민규/컴퓨터공학부" userId="7ca9a9c3-650d-44fb-8070-e2f14e7ea8df" providerId="ADAL" clId="{0082181E-A27B-9945-85EE-6B904ABBA388}" dt="2024-03-21T02:05:39.323" v="6466" actId="20578"/>
        <pc:sldMkLst>
          <pc:docMk/>
          <pc:sldMk cId="1075374239" sldId="272"/>
        </pc:sldMkLst>
        <pc:spChg chg="add mod">
          <ac:chgData name="이민규/컴퓨터공학부" userId="7ca9a9c3-650d-44fb-8070-e2f14e7ea8df" providerId="ADAL" clId="{0082181E-A27B-9945-85EE-6B904ABBA388}" dt="2024-03-21T02:04:59.807" v="6453" actId="20577"/>
          <ac:spMkLst>
            <pc:docMk/>
            <pc:sldMk cId="1075374239" sldId="272"/>
            <ac:spMk id="5" creationId="{0786078D-A7AF-9810-7E55-769C7D0482D6}"/>
          </ac:spMkLst>
        </pc:spChg>
        <pc:spChg chg="del">
          <ac:chgData name="이민규/컴퓨터공학부" userId="7ca9a9c3-650d-44fb-8070-e2f14e7ea8df" providerId="ADAL" clId="{0082181E-A27B-9945-85EE-6B904ABBA388}" dt="2024-03-21T02:05:01.744" v="6454" actId="21"/>
          <ac:spMkLst>
            <pc:docMk/>
            <pc:sldMk cId="1075374239" sldId="272"/>
            <ac:spMk id="76" creationId="{D84952A3-B477-D851-8835-52E1BB074780}"/>
          </ac:spMkLst>
        </pc:spChg>
        <pc:spChg chg="del">
          <ac:chgData name="이민규/컴퓨터공학부" userId="7ca9a9c3-650d-44fb-8070-e2f14e7ea8df" providerId="ADAL" clId="{0082181E-A27B-9945-85EE-6B904ABBA388}" dt="2024-03-21T02:05:02.396" v="6455" actId="21"/>
          <ac:spMkLst>
            <pc:docMk/>
            <pc:sldMk cId="1075374239" sldId="272"/>
            <ac:spMk id="77" creationId="{6F0D5C3D-DDC4-2D61-0CCA-0086054AE34C}"/>
          </ac:spMkLst>
        </pc:spChg>
        <pc:spChg chg="del">
          <ac:chgData name="이민규/컴퓨터공학부" userId="7ca9a9c3-650d-44fb-8070-e2f14e7ea8df" providerId="ADAL" clId="{0082181E-A27B-9945-85EE-6B904ABBA388}" dt="2024-03-21T02:04:55.124" v="6438" actId="478"/>
          <ac:spMkLst>
            <pc:docMk/>
            <pc:sldMk cId="1075374239" sldId="272"/>
            <ac:spMk id="78" creationId="{3B15587B-E59C-4704-8B4D-51E7C48095D8}"/>
          </ac:spMkLst>
        </pc:spChg>
        <pc:cxnChg chg="mod">
          <ac:chgData name="이민규/컴퓨터공학부" userId="7ca9a9c3-650d-44fb-8070-e2f14e7ea8df" providerId="ADAL" clId="{0082181E-A27B-9945-85EE-6B904ABBA388}" dt="2024-03-21T02:05:24.361" v="6462" actId="14100"/>
          <ac:cxnSpMkLst>
            <pc:docMk/>
            <pc:sldMk cId="1075374239" sldId="272"/>
            <ac:cxnSpMk id="20" creationId="{280053B9-B155-D475-4C4A-0EA27A2B3EF8}"/>
          </ac:cxnSpMkLst>
        </pc:cxnChg>
        <pc:cxnChg chg="mod">
          <ac:chgData name="이민규/컴퓨터공학부" userId="7ca9a9c3-650d-44fb-8070-e2f14e7ea8df" providerId="ADAL" clId="{0082181E-A27B-9945-85EE-6B904ABBA388}" dt="2024-03-21T02:05:15.648" v="6459" actId="14100"/>
          <ac:cxnSpMkLst>
            <pc:docMk/>
            <pc:sldMk cId="1075374239" sldId="272"/>
            <ac:cxnSpMk id="29" creationId="{AD5033C0-7818-4A44-CF66-35CD3492151B}"/>
          </ac:cxnSpMkLst>
        </pc:cxnChg>
      </pc:sldChg>
      <pc:sldChg chg="add del">
        <pc:chgData name="이민규/컴퓨터공학부" userId="7ca9a9c3-650d-44fb-8070-e2f14e7ea8df" providerId="ADAL" clId="{0082181E-A27B-9945-85EE-6B904ABBA388}" dt="2024-03-21T02:05:34.127" v="6464"/>
        <pc:sldMkLst>
          <pc:docMk/>
          <pc:sldMk cId="585460431" sldId="273"/>
        </pc:sldMkLst>
      </pc:sldChg>
      <pc:sldChg chg="addSp delSp modSp add mod ord">
        <pc:chgData name="이민규/컴퓨터공학부" userId="7ca9a9c3-650d-44fb-8070-e2f14e7ea8df" providerId="ADAL" clId="{0082181E-A27B-9945-85EE-6B904ABBA388}" dt="2024-03-21T02:06:33.570" v="6485" actId="20578"/>
        <pc:sldMkLst>
          <pc:docMk/>
          <pc:sldMk cId="2756480603" sldId="273"/>
        </pc:sldMkLst>
        <pc:spChg chg="add mod">
          <ac:chgData name="이민규/컴퓨터공학부" userId="7ca9a9c3-650d-44fb-8070-e2f14e7ea8df" providerId="ADAL" clId="{0082181E-A27B-9945-85EE-6B904ABBA388}" dt="2024-03-21T02:05:50.369" v="6471" actId="1076"/>
          <ac:spMkLst>
            <pc:docMk/>
            <pc:sldMk cId="2756480603" sldId="273"/>
            <ac:spMk id="5" creationId="{1AF9D305-99A4-652A-4CDC-921726FECF93}"/>
          </ac:spMkLst>
        </pc:spChg>
        <pc:spChg chg="add mod">
          <ac:chgData name="이민규/컴퓨터공학부" userId="7ca9a9c3-650d-44fb-8070-e2f14e7ea8df" providerId="ADAL" clId="{0082181E-A27B-9945-85EE-6B904ABBA388}" dt="2024-03-21T02:05:54.292" v="6473" actId="1076"/>
          <ac:spMkLst>
            <pc:docMk/>
            <pc:sldMk cId="2756480603" sldId="273"/>
            <ac:spMk id="21" creationId="{FB1EB205-BB4F-E164-3C09-EA525F0153A8}"/>
          </ac:spMkLst>
        </pc:spChg>
        <pc:spChg chg="add mod">
          <ac:chgData name="이민규/컴퓨터공학부" userId="7ca9a9c3-650d-44fb-8070-e2f14e7ea8df" providerId="ADAL" clId="{0082181E-A27B-9945-85EE-6B904ABBA388}" dt="2024-03-21T02:05:59.148" v="6475" actId="1076"/>
          <ac:spMkLst>
            <pc:docMk/>
            <pc:sldMk cId="2756480603" sldId="273"/>
            <ac:spMk id="22" creationId="{CCB71E86-1319-8ACB-83BC-BF467F9D924C}"/>
          </ac:spMkLst>
        </pc:spChg>
        <pc:spChg chg="add mod">
          <ac:chgData name="이민규/컴퓨터공학부" userId="7ca9a9c3-650d-44fb-8070-e2f14e7ea8df" providerId="ADAL" clId="{0082181E-A27B-9945-85EE-6B904ABBA388}" dt="2024-03-21T02:06:10.287" v="6481" actId="1076"/>
          <ac:spMkLst>
            <pc:docMk/>
            <pc:sldMk cId="2756480603" sldId="273"/>
            <ac:spMk id="23" creationId="{4767708D-45F8-42CF-2267-68A297C8471A}"/>
          </ac:spMkLst>
        </pc:spChg>
        <pc:spChg chg="add mod">
          <ac:chgData name="이민규/컴퓨터공학부" userId="7ca9a9c3-650d-44fb-8070-e2f14e7ea8df" providerId="ADAL" clId="{0082181E-A27B-9945-85EE-6B904ABBA388}" dt="2024-03-21T02:06:23.364" v="6483" actId="1076"/>
          <ac:spMkLst>
            <pc:docMk/>
            <pc:sldMk cId="2756480603" sldId="273"/>
            <ac:spMk id="24" creationId="{E3A5A4BF-2676-72D1-BB53-DBF3935B576B}"/>
          </ac:spMkLst>
        </pc:spChg>
        <pc:spChg chg="del">
          <ac:chgData name="이민규/컴퓨터공학부" userId="7ca9a9c3-650d-44fb-8070-e2f14e7ea8df" providerId="ADAL" clId="{0082181E-A27B-9945-85EE-6B904ABBA388}" dt="2024-03-21T02:05:41.967" v="6467" actId="21"/>
          <ac:spMkLst>
            <pc:docMk/>
            <pc:sldMk cId="2756480603" sldId="273"/>
            <ac:spMk id="76" creationId="{B8843E33-9398-8B33-A01C-3848BA3B9471}"/>
          </ac:spMkLst>
        </pc:spChg>
        <pc:spChg chg="del">
          <ac:chgData name="이민규/컴퓨터공학부" userId="7ca9a9c3-650d-44fb-8070-e2f14e7ea8df" providerId="ADAL" clId="{0082181E-A27B-9945-85EE-6B904ABBA388}" dt="2024-03-21T02:05:42.947" v="6468" actId="21"/>
          <ac:spMkLst>
            <pc:docMk/>
            <pc:sldMk cId="2756480603" sldId="273"/>
            <ac:spMk id="77" creationId="{70D16D0D-DB6D-6FBC-7089-ECC621ADCE99}"/>
          </ac:spMkLst>
        </pc:spChg>
      </pc:sldChg>
      <pc:sldChg chg="modSp add mod ord">
        <pc:chgData name="이민규/컴퓨터공학부" userId="7ca9a9c3-650d-44fb-8070-e2f14e7ea8df" providerId="ADAL" clId="{0082181E-A27B-9945-85EE-6B904ABBA388}" dt="2024-03-21T02:07:09.198" v="6511" actId="20578"/>
        <pc:sldMkLst>
          <pc:docMk/>
          <pc:sldMk cId="2258777664" sldId="274"/>
        </pc:sldMkLst>
        <pc:spChg chg="mod">
          <ac:chgData name="이민규/컴퓨터공학부" userId="7ca9a9c3-650d-44fb-8070-e2f14e7ea8df" providerId="ADAL" clId="{0082181E-A27B-9945-85EE-6B904ABBA388}" dt="2024-03-21T02:06:44.884" v="6509" actId="20577"/>
          <ac:spMkLst>
            <pc:docMk/>
            <pc:sldMk cId="2258777664" sldId="274"/>
            <ac:spMk id="5" creationId="{7D40AB22-08B0-D32A-1C9D-64AE6A0A72C4}"/>
          </ac:spMkLst>
        </pc:spChg>
      </pc:sldChg>
      <pc:sldChg chg="addSp delSp modSp add mod ord">
        <pc:chgData name="이민규/컴퓨터공학부" userId="7ca9a9c3-650d-44fb-8070-e2f14e7ea8df" providerId="ADAL" clId="{0082181E-A27B-9945-85EE-6B904ABBA388}" dt="2024-03-21T02:09:00.071" v="6578" actId="20578"/>
        <pc:sldMkLst>
          <pc:docMk/>
          <pc:sldMk cId="57738342" sldId="275"/>
        </pc:sldMkLst>
        <pc:spChg chg="del">
          <ac:chgData name="이민규/컴퓨터공학부" userId="7ca9a9c3-650d-44fb-8070-e2f14e7ea8df" providerId="ADAL" clId="{0082181E-A27B-9945-85EE-6B904ABBA388}" dt="2024-03-21T02:07:16.316" v="6514" actId="21"/>
          <ac:spMkLst>
            <pc:docMk/>
            <pc:sldMk cId="57738342" sldId="275"/>
            <ac:spMk id="5" creationId="{34BFB659-21AE-7EA4-C363-8E0CEF69AE10}"/>
          </ac:spMkLst>
        </pc:spChg>
        <pc:spChg chg="del">
          <ac:chgData name="이민규/컴퓨터공학부" userId="7ca9a9c3-650d-44fb-8070-e2f14e7ea8df" providerId="ADAL" clId="{0082181E-A27B-9945-85EE-6B904ABBA388}" dt="2024-03-21T02:07:15.513" v="6513" actId="21"/>
          <ac:spMkLst>
            <pc:docMk/>
            <pc:sldMk cId="57738342" sldId="275"/>
            <ac:spMk id="21" creationId="{007F4D45-7FA1-E491-E4D5-DF34287B66E5}"/>
          </ac:spMkLst>
        </pc:spChg>
        <pc:spChg chg="del">
          <ac:chgData name="이민규/컴퓨터공학부" userId="7ca9a9c3-650d-44fb-8070-e2f14e7ea8df" providerId="ADAL" clId="{0082181E-A27B-9945-85EE-6B904ABBA388}" dt="2024-03-21T02:07:17.192" v="6515" actId="21"/>
          <ac:spMkLst>
            <pc:docMk/>
            <pc:sldMk cId="57738342" sldId="275"/>
            <ac:spMk id="22" creationId="{0268772E-B1EE-A71A-2ACD-F629338AA1D6}"/>
          </ac:spMkLst>
        </pc:spChg>
        <pc:spChg chg="del">
          <ac:chgData name="이민규/컴퓨터공학부" userId="7ca9a9c3-650d-44fb-8070-e2f14e7ea8df" providerId="ADAL" clId="{0082181E-A27B-9945-85EE-6B904ABBA388}" dt="2024-03-21T02:07:14.525" v="6512" actId="21"/>
          <ac:spMkLst>
            <pc:docMk/>
            <pc:sldMk cId="57738342" sldId="275"/>
            <ac:spMk id="23" creationId="{4B8AD5B7-D768-AA9D-0054-A095ADBCB5EA}"/>
          </ac:spMkLst>
        </pc:spChg>
        <pc:spChg chg="del">
          <ac:chgData name="이민규/컴퓨터공학부" userId="7ca9a9c3-650d-44fb-8070-e2f14e7ea8df" providerId="ADAL" clId="{0082181E-A27B-9945-85EE-6B904ABBA388}" dt="2024-03-21T02:07:18.325" v="6516" actId="21"/>
          <ac:spMkLst>
            <pc:docMk/>
            <pc:sldMk cId="57738342" sldId="275"/>
            <ac:spMk id="24" creationId="{172631C5-18A2-4A18-5460-F8227101D4E1}"/>
          </ac:spMkLst>
        </pc:spChg>
        <pc:spChg chg="add del mod">
          <ac:chgData name="이민규/컴퓨터공학부" userId="7ca9a9c3-650d-44fb-8070-e2f14e7ea8df" providerId="ADAL" clId="{0082181E-A27B-9945-85EE-6B904ABBA388}" dt="2024-03-21T02:07:24.347" v="6520" actId="21"/>
          <ac:spMkLst>
            <pc:docMk/>
            <pc:sldMk cId="57738342" sldId="275"/>
            <ac:spMk id="25" creationId="{F52C31A4-DBB6-9CB4-7591-CC46B92E4CC6}"/>
          </ac:spMkLst>
        </pc:spChg>
        <pc:spChg chg="add mod">
          <ac:chgData name="이민규/컴퓨터공학부" userId="7ca9a9c3-650d-44fb-8070-e2f14e7ea8df" providerId="ADAL" clId="{0082181E-A27B-9945-85EE-6B904ABBA388}" dt="2024-03-21T02:07:28.943" v="6522" actId="1076"/>
          <ac:spMkLst>
            <pc:docMk/>
            <pc:sldMk cId="57738342" sldId="275"/>
            <ac:spMk id="26" creationId="{8ECEC1BC-4452-A8D0-BCE8-DFDAB434616E}"/>
          </ac:spMkLst>
        </pc:spChg>
        <pc:spChg chg="add mod">
          <ac:chgData name="이민규/컴퓨터공학부" userId="7ca9a9c3-650d-44fb-8070-e2f14e7ea8df" providerId="ADAL" clId="{0082181E-A27B-9945-85EE-6B904ABBA388}" dt="2024-03-21T02:07:32.950" v="6524" actId="1076"/>
          <ac:spMkLst>
            <pc:docMk/>
            <pc:sldMk cId="57738342" sldId="275"/>
            <ac:spMk id="32" creationId="{282006C9-2F16-2755-5EC4-5A72568E304B}"/>
          </ac:spMkLst>
        </pc:spChg>
        <pc:spChg chg="add mod">
          <ac:chgData name="이민규/컴퓨터공학부" userId="7ca9a9c3-650d-44fb-8070-e2f14e7ea8df" providerId="ADAL" clId="{0082181E-A27B-9945-85EE-6B904ABBA388}" dt="2024-03-21T02:07:38.579" v="6526" actId="1076"/>
          <ac:spMkLst>
            <pc:docMk/>
            <pc:sldMk cId="57738342" sldId="275"/>
            <ac:spMk id="34" creationId="{DA70E35E-F9D8-2404-8CF8-59BFF09B5A01}"/>
          </ac:spMkLst>
        </pc:spChg>
        <pc:spChg chg="add mod">
          <ac:chgData name="이민규/컴퓨터공학부" userId="7ca9a9c3-650d-44fb-8070-e2f14e7ea8df" providerId="ADAL" clId="{0082181E-A27B-9945-85EE-6B904ABBA388}" dt="2024-03-21T02:07:43.763" v="6528" actId="1076"/>
          <ac:spMkLst>
            <pc:docMk/>
            <pc:sldMk cId="57738342" sldId="275"/>
            <ac:spMk id="35" creationId="{F65132A2-6BAB-8DD1-C15E-13B137708B16}"/>
          </ac:spMkLst>
        </pc:spChg>
        <pc:spChg chg="add mod">
          <ac:chgData name="이민규/컴퓨터공학부" userId="7ca9a9c3-650d-44fb-8070-e2f14e7ea8df" providerId="ADAL" clId="{0082181E-A27B-9945-85EE-6B904ABBA388}" dt="2024-03-21T02:08:41.852" v="6574" actId="1076"/>
          <ac:spMkLst>
            <pc:docMk/>
            <pc:sldMk cId="57738342" sldId="275"/>
            <ac:spMk id="39" creationId="{B7BFBD1E-A12E-B658-7F95-0EAE6F3E713E}"/>
          </ac:spMkLst>
        </pc:spChg>
        <pc:spChg chg="mod">
          <ac:chgData name="이민규/컴퓨터공학부" userId="7ca9a9c3-650d-44fb-8070-e2f14e7ea8df" providerId="ADAL" clId="{0082181E-A27B-9945-85EE-6B904ABBA388}" dt="2024-03-21T02:07:19.817" v="6517" actId="1076"/>
          <ac:spMkLst>
            <pc:docMk/>
            <pc:sldMk cId="57738342" sldId="275"/>
            <ac:spMk id="78" creationId="{F6E96A0F-8BD1-68D6-3C48-DD6D2B1A924C}"/>
          </ac:spMkLst>
        </pc:spChg>
      </pc:sldChg>
      <pc:sldChg chg="addSp delSp modSp add mod">
        <pc:chgData name="이민규/컴퓨터공학부" userId="7ca9a9c3-650d-44fb-8070-e2f14e7ea8df" providerId="ADAL" clId="{0082181E-A27B-9945-85EE-6B904ABBA388}" dt="2024-03-21T02:09:22.993" v="6585"/>
        <pc:sldMkLst>
          <pc:docMk/>
          <pc:sldMk cId="3957018394" sldId="276"/>
        </pc:sldMkLst>
        <pc:spChg chg="del">
          <ac:chgData name="이민규/컴퓨터공학부" userId="7ca9a9c3-650d-44fb-8070-e2f14e7ea8df" providerId="ADAL" clId="{0082181E-A27B-9945-85EE-6B904ABBA388}" dt="2024-03-21T02:09:10.980" v="6582" actId="21"/>
          <ac:spMkLst>
            <pc:docMk/>
            <pc:sldMk cId="3957018394" sldId="276"/>
            <ac:spMk id="9" creationId="{545A8938-A570-E9C9-287E-83B00C85AD74}"/>
          </ac:spMkLst>
        </pc:spChg>
        <pc:spChg chg="del">
          <ac:chgData name="이민규/컴퓨터공학부" userId="7ca9a9c3-650d-44fb-8070-e2f14e7ea8df" providerId="ADAL" clId="{0082181E-A27B-9945-85EE-6B904ABBA388}" dt="2024-03-21T02:09:13.650" v="6583" actId="21"/>
          <ac:spMkLst>
            <pc:docMk/>
            <pc:sldMk cId="3957018394" sldId="276"/>
            <ac:spMk id="18" creationId="{9CECAF0E-A987-03ED-41AF-E557219D772F}"/>
          </ac:spMkLst>
        </pc:spChg>
        <pc:spChg chg="del">
          <ac:chgData name="이민규/컴퓨터공학부" userId="7ca9a9c3-650d-44fb-8070-e2f14e7ea8df" providerId="ADAL" clId="{0082181E-A27B-9945-85EE-6B904ABBA388}" dt="2024-03-21T02:09:14.672" v="6584" actId="21"/>
          <ac:spMkLst>
            <pc:docMk/>
            <pc:sldMk cId="3957018394" sldId="276"/>
            <ac:spMk id="19" creationId="{F3FB6192-FE53-8D02-0768-AA220273B390}"/>
          </ac:spMkLst>
        </pc:spChg>
        <pc:spChg chg="mod">
          <ac:chgData name="이민규/컴퓨터공학부" userId="7ca9a9c3-650d-44fb-8070-e2f14e7ea8df" providerId="ADAL" clId="{0082181E-A27B-9945-85EE-6B904ABBA388}" dt="2024-03-21T02:09:22.993" v="6585"/>
          <ac:spMkLst>
            <pc:docMk/>
            <pc:sldMk cId="3957018394" sldId="276"/>
            <ac:spMk id="23" creationId="{535BE52C-3CCA-3FB3-2FF6-F4CF3033E385}"/>
          </ac:spMkLst>
        </pc:spChg>
        <pc:spChg chg="del">
          <ac:chgData name="이민규/컴퓨터공학부" userId="7ca9a9c3-650d-44fb-8070-e2f14e7ea8df" providerId="ADAL" clId="{0082181E-A27B-9945-85EE-6B904ABBA388}" dt="2024-03-21T02:09:10.980" v="6582" actId="21"/>
          <ac:spMkLst>
            <pc:docMk/>
            <pc:sldMk cId="3957018394" sldId="276"/>
            <ac:spMk id="26" creationId="{B90CD77E-D8E8-FF5F-96E7-850FEEF6C8F1}"/>
          </ac:spMkLst>
        </pc:spChg>
        <pc:spChg chg="del">
          <ac:chgData name="이민규/컴퓨터공학부" userId="7ca9a9c3-650d-44fb-8070-e2f14e7ea8df" providerId="ADAL" clId="{0082181E-A27B-9945-85EE-6B904ABBA388}" dt="2024-03-21T02:09:10.980" v="6582" actId="21"/>
          <ac:spMkLst>
            <pc:docMk/>
            <pc:sldMk cId="3957018394" sldId="276"/>
            <ac:spMk id="32" creationId="{F6563000-A010-C95F-7D9C-1BC09D21BF6B}"/>
          </ac:spMkLst>
        </pc:spChg>
        <pc:spChg chg="del">
          <ac:chgData name="이민규/컴퓨터공학부" userId="7ca9a9c3-650d-44fb-8070-e2f14e7ea8df" providerId="ADAL" clId="{0082181E-A27B-9945-85EE-6B904ABBA388}" dt="2024-03-21T02:09:10.980" v="6582" actId="21"/>
          <ac:spMkLst>
            <pc:docMk/>
            <pc:sldMk cId="3957018394" sldId="276"/>
            <ac:spMk id="34" creationId="{956951E8-E98B-57E7-2210-8B1EA8C230C3}"/>
          </ac:spMkLst>
        </pc:spChg>
        <pc:spChg chg="del">
          <ac:chgData name="이민규/컴퓨터공학부" userId="7ca9a9c3-650d-44fb-8070-e2f14e7ea8df" providerId="ADAL" clId="{0082181E-A27B-9945-85EE-6B904ABBA388}" dt="2024-03-21T02:09:10.980" v="6582" actId="21"/>
          <ac:spMkLst>
            <pc:docMk/>
            <pc:sldMk cId="3957018394" sldId="276"/>
            <ac:spMk id="35" creationId="{685F2B2C-26A3-6169-8FA5-F9EF472D6C86}"/>
          </ac:spMkLst>
        </pc:spChg>
        <pc:spChg chg="del">
          <ac:chgData name="이민규/컴퓨터공학부" userId="7ca9a9c3-650d-44fb-8070-e2f14e7ea8df" providerId="ADAL" clId="{0082181E-A27B-9945-85EE-6B904ABBA388}" dt="2024-03-21T02:09:10.980" v="6582" actId="21"/>
          <ac:spMkLst>
            <pc:docMk/>
            <pc:sldMk cId="3957018394" sldId="276"/>
            <ac:spMk id="39" creationId="{5D4F4FA3-5994-9AA4-FAE5-89BE2C3B3703}"/>
          </ac:spMkLst>
        </pc:spChg>
        <pc:spChg chg="add mod">
          <ac:chgData name="이민규/컴퓨터공학부" userId="7ca9a9c3-650d-44fb-8070-e2f14e7ea8df" providerId="ADAL" clId="{0082181E-A27B-9945-85EE-6B904ABBA388}" dt="2024-03-21T02:09:22.993" v="6585"/>
          <ac:spMkLst>
            <pc:docMk/>
            <pc:sldMk cId="3957018394" sldId="276"/>
            <ac:spMk id="45" creationId="{733855D9-9D93-FD99-66FB-CB37196DD30C}"/>
          </ac:spMkLst>
        </pc:spChg>
        <pc:spChg chg="mod">
          <ac:chgData name="이민규/컴퓨터공학부" userId="7ca9a9c3-650d-44fb-8070-e2f14e7ea8df" providerId="ADAL" clId="{0082181E-A27B-9945-85EE-6B904ABBA388}" dt="2024-03-21T02:09:22.993" v="6585"/>
          <ac:spMkLst>
            <pc:docMk/>
            <pc:sldMk cId="3957018394" sldId="276"/>
            <ac:spMk id="48" creationId="{BB049492-C677-8B57-5EE5-F3367C817BB7}"/>
          </ac:spMkLst>
        </pc:spChg>
        <pc:spChg chg="mod">
          <ac:chgData name="이민규/컴퓨터공학부" userId="7ca9a9c3-650d-44fb-8070-e2f14e7ea8df" providerId="ADAL" clId="{0082181E-A27B-9945-85EE-6B904ABBA388}" dt="2024-03-21T02:09:22.993" v="6585"/>
          <ac:spMkLst>
            <pc:docMk/>
            <pc:sldMk cId="3957018394" sldId="276"/>
            <ac:spMk id="56" creationId="{4D7419E8-C19A-5AA3-47AE-95D76FC6EA4A}"/>
          </ac:spMkLst>
        </pc:spChg>
        <pc:spChg chg="add mod">
          <ac:chgData name="이민규/컴퓨터공학부" userId="7ca9a9c3-650d-44fb-8070-e2f14e7ea8df" providerId="ADAL" clId="{0082181E-A27B-9945-85EE-6B904ABBA388}" dt="2024-03-21T02:09:22.993" v="6585"/>
          <ac:spMkLst>
            <pc:docMk/>
            <pc:sldMk cId="3957018394" sldId="276"/>
            <ac:spMk id="59" creationId="{398CFBC2-68ED-CB69-E986-0ED82E9AA049}"/>
          </ac:spMkLst>
        </pc:spChg>
        <pc:spChg chg="add mod">
          <ac:chgData name="이민규/컴퓨터공학부" userId="7ca9a9c3-650d-44fb-8070-e2f14e7ea8df" providerId="ADAL" clId="{0082181E-A27B-9945-85EE-6B904ABBA388}" dt="2024-03-21T02:09:22.993" v="6585"/>
          <ac:spMkLst>
            <pc:docMk/>
            <pc:sldMk cId="3957018394" sldId="276"/>
            <ac:spMk id="61" creationId="{4C5CC562-0439-8C50-52B6-0E7BE5FADE09}"/>
          </ac:spMkLst>
        </pc:spChg>
        <pc:spChg chg="add mod">
          <ac:chgData name="이민규/컴퓨터공학부" userId="7ca9a9c3-650d-44fb-8070-e2f14e7ea8df" providerId="ADAL" clId="{0082181E-A27B-9945-85EE-6B904ABBA388}" dt="2024-03-21T02:09:22.993" v="6585"/>
          <ac:spMkLst>
            <pc:docMk/>
            <pc:sldMk cId="3957018394" sldId="276"/>
            <ac:spMk id="62" creationId="{51955AB9-6B97-D5EC-9286-5257D86483EF}"/>
          </ac:spMkLst>
        </pc:spChg>
        <pc:spChg chg="del">
          <ac:chgData name="이민규/컴퓨터공학부" userId="7ca9a9c3-650d-44fb-8070-e2f14e7ea8df" providerId="ADAL" clId="{0082181E-A27B-9945-85EE-6B904ABBA388}" dt="2024-03-21T02:09:10.980" v="6582" actId="21"/>
          <ac:spMkLst>
            <pc:docMk/>
            <pc:sldMk cId="3957018394" sldId="276"/>
            <ac:spMk id="78" creationId="{7E667168-07B5-2A94-06E8-A6600CB413E2}"/>
          </ac:spMkLst>
        </pc:spChg>
        <pc:grpChg chg="del">
          <ac:chgData name="이민규/컴퓨터공학부" userId="7ca9a9c3-650d-44fb-8070-e2f14e7ea8df" providerId="ADAL" clId="{0082181E-A27B-9945-85EE-6B904ABBA388}" dt="2024-03-21T02:09:10.980" v="6582" actId="21"/>
          <ac:grpSpMkLst>
            <pc:docMk/>
            <pc:sldMk cId="3957018394" sldId="276"/>
            <ac:grpSpMk id="4" creationId="{82C59B7E-10DB-71DB-2F2C-0ABA7827F7AD}"/>
          </ac:grpSpMkLst>
        </pc:grpChg>
        <pc:grpChg chg="del">
          <ac:chgData name="이민규/컴퓨터공학부" userId="7ca9a9c3-650d-44fb-8070-e2f14e7ea8df" providerId="ADAL" clId="{0082181E-A27B-9945-85EE-6B904ABBA388}" dt="2024-03-21T02:09:10.980" v="6582" actId="21"/>
          <ac:grpSpMkLst>
            <pc:docMk/>
            <pc:sldMk cId="3957018394" sldId="276"/>
            <ac:grpSpMk id="10" creationId="{AF96A94F-C94E-EB88-65F2-BF2BED30AF15}"/>
          </ac:grpSpMkLst>
        </pc:grpChg>
        <pc:grpChg chg="del">
          <ac:chgData name="이민규/컴퓨터공학부" userId="7ca9a9c3-650d-44fb-8070-e2f14e7ea8df" providerId="ADAL" clId="{0082181E-A27B-9945-85EE-6B904ABBA388}" dt="2024-03-21T02:09:10.980" v="6582" actId="21"/>
          <ac:grpSpMkLst>
            <pc:docMk/>
            <pc:sldMk cId="3957018394" sldId="276"/>
            <ac:grpSpMk id="14" creationId="{EF5FD8AD-F6E3-AE59-D3C4-BFEDEB8B322C}"/>
          </ac:grpSpMkLst>
        </pc:grpChg>
        <pc:grpChg chg="add mod">
          <ac:chgData name="이민규/컴퓨터공학부" userId="7ca9a9c3-650d-44fb-8070-e2f14e7ea8df" providerId="ADAL" clId="{0082181E-A27B-9945-85EE-6B904ABBA388}" dt="2024-03-21T02:09:22.993" v="6585"/>
          <ac:grpSpMkLst>
            <pc:docMk/>
            <pc:sldMk cId="3957018394" sldId="276"/>
            <ac:grpSpMk id="22" creationId="{DCCF31AC-585B-66EA-5995-F56F93E934F0}"/>
          </ac:grpSpMkLst>
        </pc:grpChg>
        <pc:grpChg chg="add mod">
          <ac:chgData name="이민규/컴퓨터공학부" userId="7ca9a9c3-650d-44fb-8070-e2f14e7ea8df" providerId="ADAL" clId="{0082181E-A27B-9945-85EE-6B904ABBA388}" dt="2024-03-21T02:09:22.993" v="6585"/>
          <ac:grpSpMkLst>
            <pc:docMk/>
            <pc:sldMk cId="3957018394" sldId="276"/>
            <ac:grpSpMk id="46" creationId="{BA6A0A42-C70B-9FFE-B788-0C8FB4D57FFD}"/>
          </ac:grpSpMkLst>
        </pc:grpChg>
        <pc:grpChg chg="add mod">
          <ac:chgData name="이민규/컴퓨터공학부" userId="7ca9a9c3-650d-44fb-8070-e2f14e7ea8df" providerId="ADAL" clId="{0082181E-A27B-9945-85EE-6B904ABBA388}" dt="2024-03-21T02:09:22.993" v="6585"/>
          <ac:grpSpMkLst>
            <pc:docMk/>
            <pc:sldMk cId="3957018394" sldId="276"/>
            <ac:grpSpMk id="53" creationId="{62639853-C540-0310-8B1C-A7A5BCED3975}"/>
          </ac:grpSpMkLst>
        </pc:grpChg>
        <pc:cxnChg chg="add mod">
          <ac:chgData name="이민규/컴퓨터공학부" userId="7ca9a9c3-650d-44fb-8070-e2f14e7ea8df" providerId="ADAL" clId="{0082181E-A27B-9945-85EE-6B904ABBA388}" dt="2024-03-21T02:09:22.993" v="6585"/>
          <ac:cxnSpMkLst>
            <pc:docMk/>
            <pc:sldMk cId="3957018394" sldId="276"/>
            <ac:cxnSpMk id="5" creationId="{3332378E-7CB7-5597-DF37-119704C5ABB9}"/>
          </ac:cxnSpMkLst>
        </pc:cxnChg>
        <pc:cxnChg chg="mod">
          <ac:chgData name="이민규/컴퓨터공학부" userId="7ca9a9c3-650d-44fb-8070-e2f14e7ea8df" providerId="ADAL" clId="{0082181E-A27B-9945-85EE-6B904ABBA388}" dt="2024-03-21T02:09:10.980" v="6582" actId="21"/>
          <ac:cxnSpMkLst>
            <pc:docMk/>
            <pc:sldMk cId="3957018394" sldId="276"/>
            <ac:cxnSpMk id="7" creationId="{717B88A6-FD0E-ABD9-B23E-AEFDF258EE4D}"/>
          </ac:cxnSpMkLst>
        </pc:cxnChg>
        <pc:cxnChg chg="mod">
          <ac:chgData name="이민규/컴퓨터공학부" userId="7ca9a9c3-650d-44fb-8070-e2f14e7ea8df" providerId="ADAL" clId="{0082181E-A27B-9945-85EE-6B904ABBA388}" dt="2024-03-21T02:09:10.980" v="6582" actId="21"/>
          <ac:cxnSpMkLst>
            <pc:docMk/>
            <pc:sldMk cId="3957018394" sldId="276"/>
            <ac:cxnSpMk id="8" creationId="{C0A5781E-78C4-93A1-C7FA-6EB030F894C4}"/>
          </ac:cxnSpMkLst>
        </pc:cxnChg>
        <pc:cxnChg chg="mod">
          <ac:chgData name="이민규/컴퓨터공학부" userId="7ca9a9c3-650d-44fb-8070-e2f14e7ea8df" providerId="ADAL" clId="{0082181E-A27B-9945-85EE-6B904ABBA388}" dt="2024-03-21T02:09:10.980" v="6582" actId="21"/>
          <ac:cxnSpMkLst>
            <pc:docMk/>
            <pc:sldMk cId="3957018394" sldId="276"/>
            <ac:cxnSpMk id="12" creationId="{93765604-A369-FFA8-9FB8-D779F5D399D7}"/>
          </ac:cxnSpMkLst>
        </pc:cxnChg>
        <pc:cxnChg chg="mod">
          <ac:chgData name="이민규/컴퓨터공학부" userId="7ca9a9c3-650d-44fb-8070-e2f14e7ea8df" providerId="ADAL" clId="{0082181E-A27B-9945-85EE-6B904ABBA388}" dt="2024-03-21T02:09:10.980" v="6582" actId="21"/>
          <ac:cxnSpMkLst>
            <pc:docMk/>
            <pc:sldMk cId="3957018394" sldId="276"/>
            <ac:cxnSpMk id="13" creationId="{BAEC8563-DEDD-CF3A-F93D-C05A00925EA5}"/>
          </ac:cxnSpMkLst>
        </pc:cxnChg>
        <pc:cxnChg chg="mod">
          <ac:chgData name="이민규/컴퓨터공학부" userId="7ca9a9c3-650d-44fb-8070-e2f14e7ea8df" providerId="ADAL" clId="{0082181E-A27B-9945-85EE-6B904ABBA388}" dt="2024-03-21T02:09:10.980" v="6582" actId="21"/>
          <ac:cxnSpMkLst>
            <pc:docMk/>
            <pc:sldMk cId="3957018394" sldId="276"/>
            <ac:cxnSpMk id="16" creationId="{5D564686-92A3-B3DF-946E-22CFF84A88D4}"/>
          </ac:cxnSpMkLst>
        </pc:cxnChg>
        <pc:cxnChg chg="mod">
          <ac:chgData name="이민규/컴퓨터공학부" userId="7ca9a9c3-650d-44fb-8070-e2f14e7ea8df" providerId="ADAL" clId="{0082181E-A27B-9945-85EE-6B904ABBA388}" dt="2024-03-21T02:09:10.980" v="6582" actId="21"/>
          <ac:cxnSpMkLst>
            <pc:docMk/>
            <pc:sldMk cId="3957018394" sldId="276"/>
            <ac:cxnSpMk id="17" creationId="{A556E253-C4E8-4FFF-693D-FDF22070B452}"/>
          </ac:cxnSpMkLst>
        </pc:cxnChg>
        <pc:cxnChg chg="del mod">
          <ac:chgData name="이민규/컴퓨터공학부" userId="7ca9a9c3-650d-44fb-8070-e2f14e7ea8df" providerId="ADAL" clId="{0082181E-A27B-9945-85EE-6B904ABBA388}" dt="2024-03-21T02:09:10.980" v="6582" actId="21"/>
          <ac:cxnSpMkLst>
            <pc:docMk/>
            <pc:sldMk cId="3957018394" sldId="276"/>
            <ac:cxnSpMk id="20" creationId="{F50C1D9B-2D43-8C65-9279-FBFBAECC9DEE}"/>
          </ac:cxnSpMkLst>
        </pc:cxnChg>
        <pc:cxnChg chg="add mod">
          <ac:chgData name="이민규/컴퓨터공학부" userId="7ca9a9c3-650d-44fb-8070-e2f14e7ea8df" providerId="ADAL" clId="{0082181E-A27B-9945-85EE-6B904ABBA388}" dt="2024-03-21T02:09:22.993" v="6585"/>
          <ac:cxnSpMkLst>
            <pc:docMk/>
            <pc:sldMk cId="3957018394" sldId="276"/>
            <ac:cxnSpMk id="21" creationId="{FFA98BC5-A97B-EA04-35A0-2FE3CA063270}"/>
          </ac:cxnSpMkLst>
        </pc:cxnChg>
        <pc:cxnChg chg="mod">
          <ac:chgData name="이민규/컴퓨터공학부" userId="7ca9a9c3-650d-44fb-8070-e2f14e7ea8df" providerId="ADAL" clId="{0082181E-A27B-9945-85EE-6B904ABBA388}" dt="2024-03-21T02:09:22.993" v="6585"/>
          <ac:cxnSpMkLst>
            <pc:docMk/>
            <pc:sldMk cId="3957018394" sldId="276"/>
            <ac:cxnSpMk id="24" creationId="{70D63A54-B7C2-A53D-6997-015C0DD53D9C}"/>
          </ac:cxnSpMkLst>
        </pc:cxnChg>
        <pc:cxnChg chg="mod">
          <ac:chgData name="이민규/컴퓨터공학부" userId="7ca9a9c3-650d-44fb-8070-e2f14e7ea8df" providerId="ADAL" clId="{0082181E-A27B-9945-85EE-6B904ABBA388}" dt="2024-03-21T02:09:22.993" v="6585"/>
          <ac:cxnSpMkLst>
            <pc:docMk/>
            <pc:sldMk cId="3957018394" sldId="276"/>
            <ac:cxnSpMk id="25" creationId="{7D515B58-8EAC-41E5-7CB2-15865346E86F}"/>
          </ac:cxnSpMkLst>
        </pc:cxnChg>
        <pc:cxnChg chg="del">
          <ac:chgData name="이민규/컴퓨터공학부" userId="7ca9a9c3-650d-44fb-8070-e2f14e7ea8df" providerId="ADAL" clId="{0082181E-A27B-9945-85EE-6B904ABBA388}" dt="2024-03-21T02:09:10.980" v="6582" actId="21"/>
          <ac:cxnSpMkLst>
            <pc:docMk/>
            <pc:sldMk cId="3957018394" sldId="276"/>
            <ac:cxnSpMk id="29" creationId="{8E23CD0A-7898-67ED-26EE-21AD1AD409FC}"/>
          </ac:cxnSpMkLst>
        </pc:cxnChg>
        <pc:cxnChg chg="mod">
          <ac:chgData name="이민규/컴퓨터공학부" userId="7ca9a9c3-650d-44fb-8070-e2f14e7ea8df" providerId="ADAL" clId="{0082181E-A27B-9945-85EE-6B904ABBA388}" dt="2024-03-21T02:09:22.993" v="6585"/>
          <ac:cxnSpMkLst>
            <pc:docMk/>
            <pc:sldMk cId="3957018394" sldId="276"/>
            <ac:cxnSpMk id="49" creationId="{D66B772C-B5B4-DD73-A108-02DFDFE75B1F}"/>
          </ac:cxnSpMkLst>
        </pc:cxnChg>
        <pc:cxnChg chg="mod">
          <ac:chgData name="이민규/컴퓨터공학부" userId="7ca9a9c3-650d-44fb-8070-e2f14e7ea8df" providerId="ADAL" clId="{0082181E-A27B-9945-85EE-6B904ABBA388}" dt="2024-03-21T02:09:22.993" v="6585"/>
          <ac:cxnSpMkLst>
            <pc:docMk/>
            <pc:sldMk cId="3957018394" sldId="276"/>
            <ac:cxnSpMk id="52" creationId="{603109C3-36E3-B1C2-FD2B-4657DA3E0F25}"/>
          </ac:cxnSpMkLst>
        </pc:cxnChg>
        <pc:cxnChg chg="mod">
          <ac:chgData name="이민규/컴퓨터공학부" userId="7ca9a9c3-650d-44fb-8070-e2f14e7ea8df" providerId="ADAL" clId="{0082181E-A27B-9945-85EE-6B904ABBA388}" dt="2024-03-21T02:09:22.993" v="6585"/>
          <ac:cxnSpMkLst>
            <pc:docMk/>
            <pc:sldMk cId="3957018394" sldId="276"/>
            <ac:cxnSpMk id="57" creationId="{0373B527-FDE2-EDBB-B47A-874204AF7CC1}"/>
          </ac:cxnSpMkLst>
        </pc:cxnChg>
        <pc:cxnChg chg="mod">
          <ac:chgData name="이민규/컴퓨터공학부" userId="7ca9a9c3-650d-44fb-8070-e2f14e7ea8df" providerId="ADAL" clId="{0082181E-A27B-9945-85EE-6B904ABBA388}" dt="2024-03-21T02:09:22.993" v="6585"/>
          <ac:cxnSpMkLst>
            <pc:docMk/>
            <pc:sldMk cId="3957018394" sldId="276"/>
            <ac:cxnSpMk id="58" creationId="{2035E26C-A6B2-8F1A-6D03-8BA7D5FAD547}"/>
          </ac:cxnSpMkLst>
        </pc:cxnChg>
      </pc:sldChg>
      <pc:sldChg chg="add del ord">
        <pc:chgData name="이민규/컴퓨터공학부" userId="7ca9a9c3-650d-44fb-8070-e2f14e7ea8df" providerId="ADAL" clId="{0082181E-A27B-9945-85EE-6B904ABBA388}" dt="2024-03-21T02:09:03.136" v="6580"/>
        <pc:sldMkLst>
          <pc:docMk/>
          <pc:sldMk cId="4044638172" sldId="276"/>
        </pc:sldMkLst>
      </pc:sldChg>
      <pc:sldChg chg="addSp delSp modSp add mod">
        <pc:chgData name="이민규/컴퓨터공학부" userId="7ca9a9c3-650d-44fb-8070-e2f14e7ea8df" providerId="ADAL" clId="{0082181E-A27B-9945-85EE-6B904ABBA388}" dt="2024-03-21T02:24:09.009" v="6700" actId="22"/>
        <pc:sldMkLst>
          <pc:docMk/>
          <pc:sldMk cId="1396133849" sldId="277"/>
        </pc:sldMkLst>
        <pc:spChg chg="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8" creationId="{5DAE20E3-92C2-F54E-6972-6FE0A1D0F566}"/>
          </ac:spMkLst>
        </pc:spChg>
        <pc:spChg chg="add 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11" creationId="{ECD6EF1D-46D2-3AFA-4553-18A229E2D948}"/>
          </ac:spMkLst>
        </pc:spChg>
        <pc:spChg chg="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13" creationId="{53A7CBDD-4D1C-BCA1-FCFA-28E5B9135FF5}"/>
          </ac:spMkLst>
        </pc:spChg>
        <pc:spChg chg="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17" creationId="{6EB16744-E399-8E17-8B86-CC7A8C35A18A}"/>
          </ac:spMkLst>
        </pc:spChg>
        <pc:spChg chg="add 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20" creationId="{E62A945D-8193-E7CF-47BC-226A239AF5CE}"/>
          </ac:spMkLst>
        </pc:spChg>
        <pc:spChg chg="add 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26" creationId="{8CD12633-5AB8-DB95-1B08-3D6FA842ADC7}"/>
          </ac:spMkLst>
        </pc:spChg>
        <pc:spChg chg="add 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29" creationId="{91A5FC4C-F00D-2D22-4C16-580D1F0612A2}"/>
          </ac:spMkLst>
        </pc:spChg>
        <pc:spChg chg="add 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32" creationId="{CA53BC80-3FFB-017B-E551-909F899655DA}"/>
          </ac:spMkLst>
        </pc:spChg>
        <pc:spChg chg="add 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34" creationId="{D44DC31E-0E0C-003F-9A28-9A5C0BA4C3FE}"/>
          </ac:spMkLst>
        </pc:spChg>
        <pc:spChg chg="add 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35" creationId="{5F82FB3A-2D49-C129-B42E-3EA4A295E5C0}"/>
          </ac:spMkLst>
        </pc:spChg>
        <pc:spChg chg="del">
          <ac:chgData name="이민규/컴퓨터공학부" userId="7ca9a9c3-650d-44fb-8070-e2f14e7ea8df" providerId="ADAL" clId="{0082181E-A27B-9945-85EE-6B904ABBA388}" dt="2024-03-21T02:09:33.031" v="6587" actId="21"/>
          <ac:spMkLst>
            <pc:docMk/>
            <pc:sldMk cId="1396133849" sldId="277"/>
            <ac:spMk id="45" creationId="{5C1A9DDF-FB27-121A-6C7B-EAB5AA862F87}"/>
          </ac:spMkLst>
        </pc:spChg>
        <pc:spChg chg="del">
          <ac:chgData name="이민규/컴퓨터공학부" userId="7ca9a9c3-650d-44fb-8070-e2f14e7ea8df" providerId="ADAL" clId="{0082181E-A27B-9945-85EE-6B904ABBA388}" dt="2024-03-21T02:09:38.140" v="6588" actId="21"/>
          <ac:spMkLst>
            <pc:docMk/>
            <pc:sldMk cId="1396133849" sldId="277"/>
            <ac:spMk id="59" creationId="{C5C488C1-D145-0C96-4777-E531A8CC580D}"/>
          </ac:spMkLst>
        </pc:spChg>
        <pc:spChg chg="del">
          <ac:chgData name="이민규/컴퓨터공학부" userId="7ca9a9c3-650d-44fb-8070-e2f14e7ea8df" providerId="ADAL" clId="{0082181E-A27B-9945-85EE-6B904ABBA388}" dt="2024-03-21T02:09:38.966" v="6589" actId="21"/>
          <ac:spMkLst>
            <pc:docMk/>
            <pc:sldMk cId="1396133849" sldId="277"/>
            <ac:spMk id="61" creationId="{40055C44-EFEF-83F2-3DC0-163EC7E947CF}"/>
          </ac:spMkLst>
        </pc:spChg>
        <pc:spChg chg="del">
          <ac:chgData name="이민규/컴퓨터공학부" userId="7ca9a9c3-650d-44fb-8070-e2f14e7ea8df" providerId="ADAL" clId="{0082181E-A27B-9945-85EE-6B904ABBA388}" dt="2024-03-21T02:09:33.031" v="6587" actId="21"/>
          <ac:spMkLst>
            <pc:docMk/>
            <pc:sldMk cId="1396133849" sldId="277"/>
            <ac:spMk id="62" creationId="{9A8F5FDC-BEF8-07EF-5DDE-79A64FE1CFB9}"/>
          </ac:spMkLst>
        </pc:spChg>
        <pc:spChg chg="add 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64" creationId="{C290AED5-07DA-5383-81A7-7176E4A803AC}"/>
          </ac:spMkLst>
        </pc:spChg>
        <pc:spChg chg="add mod">
          <ac:chgData name="이민규/컴퓨터공학부" userId="7ca9a9c3-650d-44fb-8070-e2f14e7ea8df" providerId="ADAL" clId="{0082181E-A27B-9945-85EE-6B904ABBA388}" dt="2024-03-21T02:09:46.713" v="6590"/>
          <ac:spMkLst>
            <pc:docMk/>
            <pc:sldMk cId="1396133849" sldId="277"/>
            <ac:spMk id="67" creationId="{E888B04B-1C18-7B0D-3130-0CF432E30121}"/>
          </ac:spMkLst>
        </pc:spChg>
        <pc:spChg chg="add mod">
          <ac:chgData name="이민규/컴퓨터공학부" userId="7ca9a9c3-650d-44fb-8070-e2f14e7ea8df" providerId="ADAL" clId="{0082181E-A27B-9945-85EE-6B904ABBA388}" dt="2024-03-21T02:11:46.678" v="6695" actId="1076"/>
          <ac:spMkLst>
            <pc:docMk/>
            <pc:sldMk cId="1396133849" sldId="277"/>
            <ac:spMk id="68" creationId="{0827782C-03FC-2AAE-B867-6C36DCAC9904}"/>
          </ac:spMkLst>
        </pc:spChg>
        <pc:spChg chg="add mod">
          <ac:chgData name="이민규/컴퓨터공학부" userId="7ca9a9c3-650d-44fb-8070-e2f14e7ea8df" providerId="ADAL" clId="{0082181E-A27B-9945-85EE-6B904ABBA388}" dt="2024-03-21T02:12:07.294" v="6696"/>
          <ac:spMkLst>
            <pc:docMk/>
            <pc:sldMk cId="1396133849" sldId="277"/>
            <ac:spMk id="70" creationId="{47006B77-BACB-2691-472F-0CD21891E1BC}"/>
          </ac:spMkLst>
        </pc:spChg>
        <pc:spChg chg="add mod">
          <ac:chgData name="이민규/컴퓨터공학부" userId="7ca9a9c3-650d-44fb-8070-e2f14e7ea8df" providerId="ADAL" clId="{0082181E-A27B-9945-85EE-6B904ABBA388}" dt="2024-03-21T02:12:10.349" v="6697"/>
          <ac:spMkLst>
            <pc:docMk/>
            <pc:sldMk cId="1396133849" sldId="277"/>
            <ac:spMk id="76" creationId="{D9D3EFD5-24C2-639E-7DDA-704F32BB769B}"/>
          </ac:spMkLst>
        </pc:spChg>
        <pc:spChg chg="add mod">
          <ac:chgData name="이민규/컴퓨터공학부" userId="7ca9a9c3-650d-44fb-8070-e2f14e7ea8df" providerId="ADAL" clId="{0082181E-A27B-9945-85EE-6B904ABBA388}" dt="2024-03-21T02:12:44.964" v="6698"/>
          <ac:spMkLst>
            <pc:docMk/>
            <pc:sldMk cId="1396133849" sldId="277"/>
            <ac:spMk id="77" creationId="{A8A5E371-970C-B36B-1902-FCFB16F3BB64}"/>
          </ac:spMkLst>
        </pc:spChg>
        <pc:spChg chg="add del">
          <ac:chgData name="이민규/컴퓨터공학부" userId="7ca9a9c3-650d-44fb-8070-e2f14e7ea8df" providerId="ADAL" clId="{0082181E-A27B-9945-85EE-6B904ABBA388}" dt="2024-03-21T02:24:09.009" v="6700" actId="22"/>
          <ac:spMkLst>
            <pc:docMk/>
            <pc:sldMk cId="1396133849" sldId="277"/>
            <ac:spMk id="79" creationId="{B05F9419-4139-FCD9-DC8E-6CAFCCCD7F97}"/>
          </ac:spMkLst>
        </pc:spChg>
        <pc:grpChg chg="add mod">
          <ac:chgData name="이민규/컴퓨터공학부" userId="7ca9a9c3-650d-44fb-8070-e2f14e7ea8df" providerId="ADAL" clId="{0082181E-A27B-9945-85EE-6B904ABBA388}" dt="2024-03-21T02:09:46.713" v="6590"/>
          <ac:grpSpMkLst>
            <pc:docMk/>
            <pc:sldMk cId="1396133849" sldId="277"/>
            <ac:grpSpMk id="7" creationId="{CFCE0EA4-99DD-5F50-C843-5BA59643A598}"/>
          </ac:grpSpMkLst>
        </pc:grpChg>
        <pc:grpChg chg="add mod">
          <ac:chgData name="이민규/컴퓨터공학부" userId="7ca9a9c3-650d-44fb-8070-e2f14e7ea8df" providerId="ADAL" clId="{0082181E-A27B-9945-85EE-6B904ABBA388}" dt="2024-03-21T02:09:46.713" v="6590"/>
          <ac:grpSpMkLst>
            <pc:docMk/>
            <pc:sldMk cId="1396133849" sldId="277"/>
            <ac:grpSpMk id="12" creationId="{B06C54C1-563C-EC0C-EDD3-D10F8E1D60AF}"/>
          </ac:grpSpMkLst>
        </pc:grpChg>
        <pc:grpChg chg="add mod">
          <ac:chgData name="이민규/컴퓨터공학부" userId="7ca9a9c3-650d-44fb-8070-e2f14e7ea8df" providerId="ADAL" clId="{0082181E-A27B-9945-85EE-6B904ABBA388}" dt="2024-03-21T02:09:46.713" v="6590"/>
          <ac:grpSpMkLst>
            <pc:docMk/>
            <pc:sldMk cId="1396133849" sldId="277"/>
            <ac:grpSpMk id="16" creationId="{373B4012-C91A-BE69-BC79-8725BE94BE5A}"/>
          </ac:grpSpMkLst>
        </pc:grpChg>
        <pc:grpChg chg="del">
          <ac:chgData name="이민규/컴퓨터공학부" userId="7ca9a9c3-650d-44fb-8070-e2f14e7ea8df" providerId="ADAL" clId="{0082181E-A27B-9945-85EE-6B904ABBA388}" dt="2024-03-21T02:09:33.031" v="6587" actId="21"/>
          <ac:grpSpMkLst>
            <pc:docMk/>
            <pc:sldMk cId="1396133849" sldId="277"/>
            <ac:grpSpMk id="22" creationId="{D7F03152-7065-AB4B-EAE8-FCEB2209113A}"/>
          </ac:grpSpMkLst>
        </pc:grpChg>
        <pc:grpChg chg="del">
          <ac:chgData name="이민규/컴퓨터공학부" userId="7ca9a9c3-650d-44fb-8070-e2f14e7ea8df" providerId="ADAL" clId="{0082181E-A27B-9945-85EE-6B904ABBA388}" dt="2024-03-21T02:09:33.031" v="6587" actId="21"/>
          <ac:grpSpMkLst>
            <pc:docMk/>
            <pc:sldMk cId="1396133849" sldId="277"/>
            <ac:grpSpMk id="46" creationId="{BFD3E46E-507A-FEDA-C4F3-9431968E4ACA}"/>
          </ac:grpSpMkLst>
        </pc:grpChg>
        <pc:grpChg chg="del">
          <ac:chgData name="이민규/컴퓨터공학부" userId="7ca9a9c3-650d-44fb-8070-e2f14e7ea8df" providerId="ADAL" clId="{0082181E-A27B-9945-85EE-6B904ABBA388}" dt="2024-03-21T02:09:33.031" v="6587" actId="21"/>
          <ac:grpSpMkLst>
            <pc:docMk/>
            <pc:sldMk cId="1396133849" sldId="277"/>
            <ac:grpSpMk id="53" creationId="{5A67B307-31F6-CC8C-624A-BB849A0C3811}"/>
          </ac:grpSpMkLst>
        </pc:grpChg>
        <pc:cxnChg chg="add mod">
          <ac:chgData name="이민규/컴퓨터공학부" userId="7ca9a9c3-650d-44fb-8070-e2f14e7ea8df" providerId="ADAL" clId="{0082181E-A27B-9945-85EE-6B904ABBA388}" dt="2024-03-21T02:09:46.713" v="6590"/>
          <ac:cxnSpMkLst>
            <pc:docMk/>
            <pc:sldMk cId="1396133849" sldId="277"/>
            <ac:cxnSpMk id="4" creationId="{64830DE9-2B98-9F67-64F0-B5B524246654}"/>
          </ac:cxnSpMkLst>
        </pc:cxnChg>
        <pc:cxnChg chg="del">
          <ac:chgData name="이민규/컴퓨터공학부" userId="7ca9a9c3-650d-44fb-8070-e2f14e7ea8df" providerId="ADAL" clId="{0082181E-A27B-9945-85EE-6B904ABBA388}" dt="2024-03-21T02:09:33.031" v="6587" actId="21"/>
          <ac:cxnSpMkLst>
            <pc:docMk/>
            <pc:sldMk cId="1396133849" sldId="277"/>
            <ac:cxnSpMk id="5" creationId="{50DA4A88-A2B0-8517-453D-03CCB4CECB1F}"/>
          </ac:cxnSpMkLst>
        </pc:cxnChg>
        <pc:cxnChg chg="add mod">
          <ac:chgData name="이민규/컴퓨터공학부" userId="7ca9a9c3-650d-44fb-8070-e2f14e7ea8df" providerId="ADAL" clId="{0082181E-A27B-9945-85EE-6B904ABBA388}" dt="2024-03-21T02:09:46.713" v="6590"/>
          <ac:cxnSpMkLst>
            <pc:docMk/>
            <pc:sldMk cId="1396133849" sldId="277"/>
            <ac:cxnSpMk id="6" creationId="{52B1D280-DB06-1486-BAE9-7354574C1A86}"/>
          </ac:cxnSpMkLst>
        </pc:cxnChg>
        <pc:cxnChg chg="mod">
          <ac:chgData name="이민규/컴퓨터공학부" userId="7ca9a9c3-650d-44fb-8070-e2f14e7ea8df" providerId="ADAL" clId="{0082181E-A27B-9945-85EE-6B904ABBA388}" dt="2024-03-21T02:09:46.713" v="6590"/>
          <ac:cxnSpMkLst>
            <pc:docMk/>
            <pc:sldMk cId="1396133849" sldId="277"/>
            <ac:cxnSpMk id="9" creationId="{83AF9558-997D-42AF-CBA7-0A61C8AE0326}"/>
          </ac:cxnSpMkLst>
        </pc:cxnChg>
        <pc:cxnChg chg="mod">
          <ac:chgData name="이민규/컴퓨터공학부" userId="7ca9a9c3-650d-44fb-8070-e2f14e7ea8df" providerId="ADAL" clId="{0082181E-A27B-9945-85EE-6B904ABBA388}" dt="2024-03-21T02:09:46.713" v="6590"/>
          <ac:cxnSpMkLst>
            <pc:docMk/>
            <pc:sldMk cId="1396133849" sldId="277"/>
            <ac:cxnSpMk id="10" creationId="{6F291E05-B3A5-B46A-249C-2175DD4AF9C7}"/>
          </ac:cxnSpMkLst>
        </pc:cxnChg>
        <pc:cxnChg chg="mod">
          <ac:chgData name="이민규/컴퓨터공학부" userId="7ca9a9c3-650d-44fb-8070-e2f14e7ea8df" providerId="ADAL" clId="{0082181E-A27B-9945-85EE-6B904ABBA388}" dt="2024-03-21T02:09:46.713" v="6590"/>
          <ac:cxnSpMkLst>
            <pc:docMk/>
            <pc:sldMk cId="1396133849" sldId="277"/>
            <ac:cxnSpMk id="14" creationId="{7E19F46F-3EA4-B5E9-4B95-D01F94A34D7F}"/>
          </ac:cxnSpMkLst>
        </pc:cxnChg>
        <pc:cxnChg chg="mod">
          <ac:chgData name="이민규/컴퓨터공학부" userId="7ca9a9c3-650d-44fb-8070-e2f14e7ea8df" providerId="ADAL" clId="{0082181E-A27B-9945-85EE-6B904ABBA388}" dt="2024-03-21T02:09:46.713" v="6590"/>
          <ac:cxnSpMkLst>
            <pc:docMk/>
            <pc:sldMk cId="1396133849" sldId="277"/>
            <ac:cxnSpMk id="15" creationId="{221E80B9-BD79-DD7D-0C12-E5C42AD776C5}"/>
          </ac:cxnSpMkLst>
        </pc:cxnChg>
        <pc:cxnChg chg="mod">
          <ac:chgData name="이민규/컴퓨터공학부" userId="7ca9a9c3-650d-44fb-8070-e2f14e7ea8df" providerId="ADAL" clId="{0082181E-A27B-9945-85EE-6B904ABBA388}" dt="2024-03-21T02:09:46.713" v="6590"/>
          <ac:cxnSpMkLst>
            <pc:docMk/>
            <pc:sldMk cId="1396133849" sldId="277"/>
            <ac:cxnSpMk id="18" creationId="{424B00C3-E1F3-9E48-FF80-AD4D2D71105D}"/>
          </ac:cxnSpMkLst>
        </pc:cxnChg>
        <pc:cxnChg chg="mod">
          <ac:chgData name="이민규/컴퓨터공학부" userId="7ca9a9c3-650d-44fb-8070-e2f14e7ea8df" providerId="ADAL" clId="{0082181E-A27B-9945-85EE-6B904ABBA388}" dt="2024-03-21T02:09:46.713" v="6590"/>
          <ac:cxnSpMkLst>
            <pc:docMk/>
            <pc:sldMk cId="1396133849" sldId="277"/>
            <ac:cxnSpMk id="19" creationId="{BC43CE00-FD1A-B4F4-D3CF-0345B9A82439}"/>
          </ac:cxnSpMkLst>
        </pc:cxnChg>
        <pc:cxnChg chg="del">
          <ac:chgData name="이민규/컴퓨터공학부" userId="7ca9a9c3-650d-44fb-8070-e2f14e7ea8df" providerId="ADAL" clId="{0082181E-A27B-9945-85EE-6B904ABBA388}" dt="2024-03-21T02:09:33.031" v="6587" actId="21"/>
          <ac:cxnSpMkLst>
            <pc:docMk/>
            <pc:sldMk cId="1396133849" sldId="277"/>
            <ac:cxnSpMk id="21" creationId="{52B7B5C6-3078-F6F6-DDC9-1A4DEB365189}"/>
          </ac:cxnSpMkLst>
        </pc:cxnChg>
        <pc:cxnChg chg="mod">
          <ac:chgData name="이민규/컴퓨터공학부" userId="7ca9a9c3-650d-44fb-8070-e2f14e7ea8df" providerId="ADAL" clId="{0082181E-A27B-9945-85EE-6B904ABBA388}" dt="2024-03-21T02:09:33.031" v="6587" actId="21"/>
          <ac:cxnSpMkLst>
            <pc:docMk/>
            <pc:sldMk cId="1396133849" sldId="277"/>
            <ac:cxnSpMk id="24" creationId="{C33D6E21-0CA4-A271-C541-C6E58A26934E}"/>
          </ac:cxnSpMkLst>
        </pc:cxnChg>
        <pc:cxnChg chg="mod">
          <ac:chgData name="이민규/컴퓨터공학부" userId="7ca9a9c3-650d-44fb-8070-e2f14e7ea8df" providerId="ADAL" clId="{0082181E-A27B-9945-85EE-6B904ABBA388}" dt="2024-03-21T02:09:33.031" v="6587" actId="21"/>
          <ac:cxnSpMkLst>
            <pc:docMk/>
            <pc:sldMk cId="1396133849" sldId="277"/>
            <ac:cxnSpMk id="25" creationId="{CB7500CA-C225-F4B7-9A39-90A60CA1F4D9}"/>
          </ac:cxnSpMkLst>
        </pc:cxnChg>
        <pc:cxnChg chg="add mod">
          <ac:chgData name="이민규/컴퓨터공학부" userId="7ca9a9c3-650d-44fb-8070-e2f14e7ea8df" providerId="ADAL" clId="{0082181E-A27B-9945-85EE-6B904ABBA388}" dt="2024-03-21T02:09:46.713" v="6590"/>
          <ac:cxnSpMkLst>
            <pc:docMk/>
            <pc:sldMk cId="1396133849" sldId="277"/>
            <ac:cxnSpMk id="39" creationId="{81C30DAB-B9AC-D700-D912-1A96DD49A0B9}"/>
          </ac:cxnSpMkLst>
        </pc:cxnChg>
        <pc:cxnChg chg="mod">
          <ac:chgData name="이민규/컴퓨터공학부" userId="7ca9a9c3-650d-44fb-8070-e2f14e7ea8df" providerId="ADAL" clId="{0082181E-A27B-9945-85EE-6B904ABBA388}" dt="2024-03-21T02:09:33.031" v="6587" actId="21"/>
          <ac:cxnSpMkLst>
            <pc:docMk/>
            <pc:sldMk cId="1396133849" sldId="277"/>
            <ac:cxnSpMk id="49" creationId="{1C94D6A1-F87F-37BA-81FC-FDDA1D275AE9}"/>
          </ac:cxnSpMkLst>
        </pc:cxnChg>
        <pc:cxnChg chg="mod">
          <ac:chgData name="이민규/컴퓨터공학부" userId="7ca9a9c3-650d-44fb-8070-e2f14e7ea8df" providerId="ADAL" clId="{0082181E-A27B-9945-85EE-6B904ABBA388}" dt="2024-03-21T02:09:33.031" v="6587" actId="21"/>
          <ac:cxnSpMkLst>
            <pc:docMk/>
            <pc:sldMk cId="1396133849" sldId="277"/>
            <ac:cxnSpMk id="52" creationId="{D39A09D0-5CF9-7C72-5F75-900E512CED9C}"/>
          </ac:cxnSpMkLst>
        </pc:cxnChg>
        <pc:cxnChg chg="mod">
          <ac:chgData name="이민규/컴퓨터공학부" userId="7ca9a9c3-650d-44fb-8070-e2f14e7ea8df" providerId="ADAL" clId="{0082181E-A27B-9945-85EE-6B904ABBA388}" dt="2024-03-21T02:09:33.031" v="6587" actId="21"/>
          <ac:cxnSpMkLst>
            <pc:docMk/>
            <pc:sldMk cId="1396133849" sldId="277"/>
            <ac:cxnSpMk id="57" creationId="{943DBE21-CE77-ABBD-7B52-05753DB82ABC}"/>
          </ac:cxnSpMkLst>
        </pc:cxnChg>
        <pc:cxnChg chg="mod">
          <ac:chgData name="이민규/컴퓨터공학부" userId="7ca9a9c3-650d-44fb-8070-e2f14e7ea8df" providerId="ADAL" clId="{0082181E-A27B-9945-85EE-6B904ABBA388}" dt="2024-03-21T02:09:33.031" v="6587" actId="21"/>
          <ac:cxnSpMkLst>
            <pc:docMk/>
            <pc:sldMk cId="1396133849" sldId="277"/>
            <ac:cxnSpMk id="58" creationId="{F253E844-473C-94C8-C624-474AF80FBF1B}"/>
          </ac:cxnSpMkLst>
        </pc:cxnChg>
        <pc:cxnChg chg="add mod">
          <ac:chgData name="이민규/컴퓨터공학부" userId="7ca9a9c3-650d-44fb-8070-e2f14e7ea8df" providerId="ADAL" clId="{0082181E-A27B-9945-85EE-6B904ABBA388}" dt="2024-03-21T02:09:46.713" v="6590"/>
          <ac:cxnSpMkLst>
            <pc:docMk/>
            <pc:sldMk cId="1396133849" sldId="277"/>
            <ac:cxnSpMk id="65" creationId="{D5465E18-020C-E775-0A77-402339EB7C71}"/>
          </ac:cxnSpMkLst>
        </pc:cxnChg>
      </pc:sldChg>
      <pc:sldChg chg="delSp modSp add del mod modNotesTx">
        <pc:chgData name="이민규/컴퓨터공학부" userId="7ca9a9c3-650d-44fb-8070-e2f14e7ea8df" providerId="ADAL" clId="{0082181E-A27B-9945-85EE-6B904ABBA388}" dt="2024-03-21T02:29:01.849" v="7347" actId="2696"/>
        <pc:sldMkLst>
          <pc:docMk/>
          <pc:sldMk cId="2404412603" sldId="278"/>
        </pc:sldMkLst>
        <pc:spChg chg="mod">
          <ac:chgData name="이민규/컴퓨터공학부" userId="7ca9a9c3-650d-44fb-8070-e2f14e7ea8df" providerId="ADAL" clId="{0082181E-A27B-9945-85EE-6B904ABBA388}" dt="2024-03-21T02:24:54.533" v="6720" actId="20577"/>
          <ac:spMkLst>
            <pc:docMk/>
            <pc:sldMk cId="2404412603" sldId="278"/>
            <ac:spMk id="2" creationId="{C631036A-6795-6033-4708-25C70D4B1AC5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11" creationId="{C67C604C-CD44-8D35-01C7-0E00CE366280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20" creationId="{976A78F3-9DA6-8C3D-7135-3B37CCAB67AF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26" creationId="{05DB3925-FE69-ADE8-73AF-1F5A890402F1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27" creationId="{6E9ACAB9-F317-6E8C-FE33-9EA231F0CF5B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28" creationId="{18FB5B92-7483-163F-DF25-C37C3ED6A7D9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29" creationId="{9212315B-E40F-6D31-A7BF-96FBEEB24E27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30" creationId="{C44F3E91-3C47-2256-7333-F3663A133EF3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31" creationId="{702F8D23-8226-69C2-AF76-D9658A1AAA05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32" creationId="{DE587FA2-026A-4E55-08B9-10D7B3D7C999}"/>
          </ac:spMkLst>
        </pc:spChg>
        <pc:spChg chg="del">
          <ac:chgData name="이민규/컴퓨터공학부" userId="7ca9a9c3-650d-44fb-8070-e2f14e7ea8df" providerId="ADAL" clId="{0082181E-A27B-9945-85EE-6B904ABBA388}" dt="2024-03-21T02:25:00.284" v="6722" actId="21"/>
          <ac:spMkLst>
            <pc:docMk/>
            <pc:sldMk cId="2404412603" sldId="278"/>
            <ac:spMk id="33" creationId="{50774703-2D23-7F7C-9F26-91AE48FBC20F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34" creationId="{E92EE4CD-7FBE-C25F-AFDA-B52076992850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35" creationId="{D4628DEF-3B9C-102E-C1E0-364602268199}"/>
          </ac:spMkLst>
        </pc:spChg>
        <pc:spChg chg="del">
          <ac:chgData name="이민규/컴퓨터공학부" userId="7ca9a9c3-650d-44fb-8070-e2f14e7ea8df" providerId="ADAL" clId="{0082181E-A27B-9945-85EE-6B904ABBA388}" dt="2024-03-21T02:25:00.284" v="6722" actId="21"/>
          <ac:spMkLst>
            <pc:docMk/>
            <pc:sldMk cId="2404412603" sldId="278"/>
            <ac:spMk id="36" creationId="{F5728B1A-A531-9739-780B-19CF86627983}"/>
          </ac:spMkLst>
        </pc:spChg>
        <pc:spChg chg="del">
          <ac:chgData name="이민규/컴퓨터공학부" userId="7ca9a9c3-650d-44fb-8070-e2f14e7ea8df" providerId="ADAL" clId="{0082181E-A27B-9945-85EE-6B904ABBA388}" dt="2024-03-21T02:25:00.284" v="6722" actId="21"/>
          <ac:spMkLst>
            <pc:docMk/>
            <pc:sldMk cId="2404412603" sldId="278"/>
            <ac:spMk id="37" creationId="{1D54F65C-986E-6432-0B57-161FD28F29D1}"/>
          </ac:spMkLst>
        </pc:spChg>
        <pc:spChg chg="del">
          <ac:chgData name="이민규/컴퓨터공학부" userId="7ca9a9c3-650d-44fb-8070-e2f14e7ea8df" providerId="ADAL" clId="{0082181E-A27B-9945-85EE-6B904ABBA388}" dt="2024-03-21T02:25:00.284" v="6722" actId="21"/>
          <ac:spMkLst>
            <pc:docMk/>
            <pc:sldMk cId="2404412603" sldId="278"/>
            <ac:spMk id="38" creationId="{F5C633AD-C4C4-53DD-15B1-986D34D09431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54" creationId="{FAF085C0-4DCA-918A-BD60-FDF438671EB9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64" creationId="{3F57456B-7EAB-2578-2C16-FE3C27FFC152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67" creationId="{5002A72E-1BA7-5F19-32DC-B953A025054E}"/>
          </ac:spMkLst>
        </pc:spChg>
        <pc:spChg chg="del">
          <ac:chgData name="이민규/컴퓨터공학부" userId="7ca9a9c3-650d-44fb-8070-e2f14e7ea8df" providerId="ADAL" clId="{0082181E-A27B-9945-85EE-6B904ABBA388}" dt="2024-03-21T02:25:00.284" v="6722" actId="21"/>
          <ac:spMkLst>
            <pc:docMk/>
            <pc:sldMk cId="2404412603" sldId="278"/>
            <ac:spMk id="68" creationId="{0855D613-5CF5-5491-49D6-A70FFAFEAB4C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69" creationId="{E819D67B-DAED-80F1-3414-760631D43F7C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70" creationId="{70B2086F-29D1-86C4-88C5-F61EF07C0EB8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71" creationId="{5CE7F045-09AF-CBED-97BD-475C0FD9E71F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72" creationId="{EE7CFBD8-A61F-FF1A-005C-9D27915678F1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73" creationId="{0E8D29E8-3199-68C7-EC8B-2A62146C753B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74" creationId="{757551D4-811F-EE4B-FCF7-04410CEB1DD5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75" creationId="{6A4450AA-4589-002F-6708-8312F87BF13E}"/>
          </ac:spMkLst>
        </pc:spChg>
        <pc:spChg chg="del">
          <ac:chgData name="이민규/컴퓨터공학부" userId="7ca9a9c3-650d-44fb-8070-e2f14e7ea8df" providerId="ADAL" clId="{0082181E-A27B-9945-85EE-6B904ABBA388}" dt="2024-03-21T02:24:58.444" v="6721" actId="21"/>
          <ac:spMkLst>
            <pc:docMk/>
            <pc:sldMk cId="2404412603" sldId="278"/>
            <ac:spMk id="76" creationId="{7236FFF5-A8D8-12F9-58EE-1FC9AF2FCC8B}"/>
          </ac:spMkLst>
        </pc:spChg>
        <pc:grpChg chg="del">
          <ac:chgData name="이민규/컴퓨터공학부" userId="7ca9a9c3-650d-44fb-8070-e2f14e7ea8df" providerId="ADAL" clId="{0082181E-A27B-9945-85EE-6B904ABBA388}" dt="2024-03-21T02:24:58.444" v="6721" actId="21"/>
          <ac:grpSpMkLst>
            <pc:docMk/>
            <pc:sldMk cId="2404412603" sldId="278"/>
            <ac:grpSpMk id="7" creationId="{BE5E92F5-5FEA-42A2-BCB5-E03E80D91367}"/>
          </ac:grpSpMkLst>
        </pc:grpChg>
        <pc:grpChg chg="del">
          <ac:chgData name="이민규/컴퓨터공학부" userId="7ca9a9c3-650d-44fb-8070-e2f14e7ea8df" providerId="ADAL" clId="{0082181E-A27B-9945-85EE-6B904ABBA388}" dt="2024-03-21T02:24:58.444" v="6721" actId="21"/>
          <ac:grpSpMkLst>
            <pc:docMk/>
            <pc:sldMk cId="2404412603" sldId="278"/>
            <ac:grpSpMk id="12" creationId="{FE4CD392-822A-19D7-EFAF-F9A0F091F207}"/>
          </ac:grpSpMkLst>
        </pc:grpChg>
        <pc:grpChg chg="del">
          <ac:chgData name="이민규/컴퓨터공학부" userId="7ca9a9c3-650d-44fb-8070-e2f14e7ea8df" providerId="ADAL" clId="{0082181E-A27B-9945-85EE-6B904ABBA388}" dt="2024-03-21T02:24:58.444" v="6721" actId="21"/>
          <ac:grpSpMkLst>
            <pc:docMk/>
            <pc:sldMk cId="2404412603" sldId="278"/>
            <ac:grpSpMk id="16" creationId="{0CCFAF0E-0FF3-0F40-3AB9-7BF41CD4A60D}"/>
          </ac:grpSpMkLst>
        </pc:grpChg>
        <pc:cxnChg chg="del mod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4" creationId="{216EBE26-AF66-60E8-F16E-B37339A55C5C}"/>
          </ac:cxnSpMkLst>
        </pc:cxnChg>
        <pc:cxnChg chg="del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6" creationId="{09B3EA57-0273-797C-560E-B4B4E641622A}"/>
          </ac:cxnSpMkLst>
        </pc:cxnChg>
        <pc:cxnChg chg="mod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9" creationId="{924F5A1D-1EAF-44DA-A44E-3A88B7C5B0EC}"/>
          </ac:cxnSpMkLst>
        </pc:cxnChg>
        <pc:cxnChg chg="mod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10" creationId="{5A0762C1-182B-983A-572D-D610C43FF021}"/>
          </ac:cxnSpMkLst>
        </pc:cxnChg>
        <pc:cxnChg chg="mod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14" creationId="{1687299A-C7D3-ECED-1A45-E2440FAF1904}"/>
          </ac:cxnSpMkLst>
        </pc:cxnChg>
        <pc:cxnChg chg="mod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15" creationId="{D7CC3CB7-E0EA-0B6D-5DF8-1AA5FB469073}"/>
          </ac:cxnSpMkLst>
        </pc:cxnChg>
        <pc:cxnChg chg="mod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18" creationId="{C16E755E-668B-2EB4-2573-C937FADADA12}"/>
          </ac:cxnSpMkLst>
        </pc:cxnChg>
        <pc:cxnChg chg="mod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19" creationId="{CC1516E0-F43B-D699-D47D-3F394112136D}"/>
          </ac:cxnSpMkLst>
        </pc:cxnChg>
        <pc:cxnChg chg="del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39" creationId="{B5514E60-44E0-7EF5-7308-57525B08B900}"/>
          </ac:cxnSpMkLst>
        </pc:cxnChg>
        <pc:cxnChg chg="del mod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40" creationId="{DC1F63A2-FC23-FFCB-1CF4-1E19DFB8C149}"/>
          </ac:cxnSpMkLst>
        </pc:cxnChg>
        <pc:cxnChg chg="del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41" creationId="{32077F36-7C4B-8306-0E1B-A8B7CE7755CC}"/>
          </ac:cxnSpMkLst>
        </pc:cxnChg>
        <pc:cxnChg chg="del mod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42" creationId="{7DA562BA-503F-B0CE-4931-C2DD267F381B}"/>
          </ac:cxnSpMkLst>
        </pc:cxnChg>
        <pc:cxnChg chg="del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43" creationId="{10E717F9-DEA8-DA6F-F6CC-4D7A516998F5}"/>
          </ac:cxnSpMkLst>
        </pc:cxnChg>
        <pc:cxnChg chg="del mod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44" creationId="{6D38FF9A-CC79-2EB8-0631-25121B44C519}"/>
          </ac:cxnSpMkLst>
        </pc:cxnChg>
        <pc:cxnChg chg="del mod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47" creationId="{B8F173B2-EDDF-5E77-7956-1010BF4D1923}"/>
          </ac:cxnSpMkLst>
        </pc:cxnChg>
        <pc:cxnChg chg="del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50" creationId="{244A86E4-EA3E-5C3B-0ED2-561078CC11C4}"/>
          </ac:cxnSpMkLst>
        </pc:cxnChg>
        <pc:cxnChg chg="del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51" creationId="{B75FAD73-0C10-B33C-D14F-914ABFA6B379}"/>
          </ac:cxnSpMkLst>
        </pc:cxnChg>
        <pc:cxnChg chg="del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55" creationId="{17845983-67C6-7D24-440F-7A6E8706E70B}"/>
          </ac:cxnSpMkLst>
        </pc:cxnChg>
        <pc:cxnChg chg="del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60" creationId="{80AE8196-87C4-87D4-4E8A-B5D1DC1A4EF6}"/>
          </ac:cxnSpMkLst>
        </pc:cxnChg>
        <pc:cxnChg chg="del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63" creationId="{0A33A1FF-624E-FF37-3CE4-EB298EF54FFD}"/>
          </ac:cxnSpMkLst>
        </pc:cxnChg>
        <pc:cxnChg chg="del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65" creationId="{CE37E026-1321-E93F-FBD6-DC4335B5BFF3}"/>
          </ac:cxnSpMkLst>
        </pc:cxnChg>
        <pc:cxnChg chg="del">
          <ac:chgData name="이민규/컴퓨터공학부" userId="7ca9a9c3-650d-44fb-8070-e2f14e7ea8df" providerId="ADAL" clId="{0082181E-A27B-9945-85EE-6B904ABBA388}" dt="2024-03-21T02:24:58.444" v="6721" actId="21"/>
          <ac:cxnSpMkLst>
            <pc:docMk/>
            <pc:sldMk cId="2404412603" sldId="278"/>
            <ac:cxnSpMk id="66" creationId="{1027CF53-F913-18BB-BB87-E24F2B1BB282}"/>
          </ac:cxnSpMkLst>
        </pc:cxnChg>
      </pc:sldChg>
      <pc:sldChg chg="addSp delSp modSp add mod">
        <pc:chgData name="이민규/컴퓨터공학부" userId="7ca9a9c3-650d-44fb-8070-e2f14e7ea8df" providerId="ADAL" clId="{0082181E-A27B-9945-85EE-6B904ABBA388}" dt="2024-03-21T02:34:18.621" v="7449" actId="14100"/>
        <pc:sldMkLst>
          <pc:docMk/>
          <pc:sldMk cId="3615781702" sldId="279"/>
        </pc:sldMkLst>
        <pc:spChg chg="add del mod">
          <ac:chgData name="이민규/컴퓨터공학부" userId="7ca9a9c3-650d-44fb-8070-e2f14e7ea8df" providerId="ADAL" clId="{0082181E-A27B-9945-85EE-6B904ABBA388}" dt="2024-03-21T02:28:24.548" v="7340" actId="21"/>
          <ac:spMkLst>
            <pc:docMk/>
            <pc:sldMk cId="3615781702" sldId="279"/>
            <ac:spMk id="4" creationId="{B238D15C-18E3-E6EB-BACC-F05B49F23134}"/>
          </ac:spMkLst>
        </pc:spChg>
        <pc:spChg chg="add mod">
          <ac:chgData name="이민규/컴퓨터공학부" userId="7ca9a9c3-650d-44fb-8070-e2f14e7ea8df" providerId="ADAL" clId="{0082181E-A27B-9945-85EE-6B904ABBA388}" dt="2024-03-21T02:34:18.621" v="7449" actId="14100"/>
          <ac:spMkLst>
            <pc:docMk/>
            <pc:sldMk cId="3615781702" sldId="279"/>
            <ac:spMk id="5" creationId="{591A38AD-1A07-AEA0-91E4-F523EF262FC3}"/>
          </ac:spMkLst>
        </pc:spChg>
      </pc:sldChg>
      <pc:sldChg chg="modSp add mod modShow modNotesTx">
        <pc:chgData name="이민규/컴퓨터공학부" userId="7ca9a9c3-650d-44fb-8070-e2f14e7ea8df" providerId="ADAL" clId="{0082181E-A27B-9945-85EE-6B904ABBA388}" dt="2024-03-21T08:45:26.900" v="17373" actId="729"/>
        <pc:sldMkLst>
          <pc:docMk/>
          <pc:sldMk cId="835925972" sldId="280"/>
        </pc:sldMkLst>
        <pc:spChg chg="mod">
          <ac:chgData name="이민규/컴퓨터공학부" userId="7ca9a9c3-650d-44fb-8070-e2f14e7ea8df" providerId="ADAL" clId="{0082181E-A27B-9945-85EE-6B904ABBA388}" dt="2024-03-21T02:33:42.098" v="7360" actId="20577"/>
          <ac:spMkLst>
            <pc:docMk/>
            <pc:sldMk cId="835925972" sldId="280"/>
            <ac:spMk id="2" creationId="{4A66E4E6-F819-1E26-D4DD-84ADF1B8033C}"/>
          </ac:spMkLst>
        </pc:spChg>
        <pc:spChg chg="mod">
          <ac:chgData name="이민규/컴퓨터공학부" userId="7ca9a9c3-650d-44fb-8070-e2f14e7ea8df" providerId="ADAL" clId="{0082181E-A27B-9945-85EE-6B904ABBA388}" dt="2024-03-21T05:01:11.472" v="12284" actId="20577"/>
          <ac:spMkLst>
            <pc:docMk/>
            <pc:sldMk cId="835925972" sldId="280"/>
            <ac:spMk id="5" creationId="{A185A2C4-F7D9-EEDE-9F5F-AD467D8AF38A}"/>
          </ac:spMkLst>
        </pc:spChg>
      </pc:sldChg>
      <pc:sldChg chg="modSp add mod modNotesTx">
        <pc:chgData name="이민규/컴퓨터공학부" userId="7ca9a9c3-650d-44fb-8070-e2f14e7ea8df" providerId="ADAL" clId="{0082181E-A27B-9945-85EE-6B904ABBA388}" dt="2024-03-21T04:00:18.985" v="9421" actId="113"/>
        <pc:sldMkLst>
          <pc:docMk/>
          <pc:sldMk cId="596715378" sldId="281"/>
        </pc:sldMkLst>
        <pc:spChg chg="mod">
          <ac:chgData name="이민규/컴퓨터공학부" userId="7ca9a9c3-650d-44fb-8070-e2f14e7ea8df" providerId="ADAL" clId="{0082181E-A27B-9945-85EE-6B904ABBA388}" dt="2024-03-21T02:37:05.191" v="7884" actId="20577"/>
          <ac:spMkLst>
            <pc:docMk/>
            <pc:sldMk cId="596715378" sldId="281"/>
            <ac:spMk id="2" creationId="{E9BFB241-AC73-EA96-5681-816C923F967C}"/>
          </ac:spMkLst>
        </pc:spChg>
        <pc:spChg chg="mod">
          <ac:chgData name="이민규/컴퓨터공학부" userId="7ca9a9c3-650d-44fb-8070-e2f14e7ea8df" providerId="ADAL" clId="{0082181E-A27B-9945-85EE-6B904ABBA388}" dt="2024-03-21T04:00:18.985" v="9421" actId="113"/>
          <ac:spMkLst>
            <pc:docMk/>
            <pc:sldMk cId="596715378" sldId="281"/>
            <ac:spMk id="5" creationId="{5FA5053C-D8ED-65F5-4B58-EB6723CFCD4A}"/>
          </ac:spMkLst>
        </pc:spChg>
      </pc:sldChg>
      <pc:sldChg chg="addSp delSp modSp add mod modNotesTx">
        <pc:chgData name="이민규/컴퓨터공학부" userId="7ca9a9c3-650d-44fb-8070-e2f14e7ea8df" providerId="ADAL" clId="{0082181E-A27B-9945-85EE-6B904ABBA388}" dt="2024-03-21T05:13:36.030" v="12969" actId="1076"/>
        <pc:sldMkLst>
          <pc:docMk/>
          <pc:sldMk cId="3205610788" sldId="282"/>
        </pc:sldMkLst>
        <pc:spChg chg="mod">
          <ac:chgData name="이민규/컴퓨터공학부" userId="7ca9a9c3-650d-44fb-8070-e2f14e7ea8df" providerId="ADAL" clId="{0082181E-A27B-9945-85EE-6B904ABBA388}" dt="2024-03-21T05:12:28.039" v="12958" actId="20577"/>
          <ac:spMkLst>
            <pc:docMk/>
            <pc:sldMk cId="3205610788" sldId="282"/>
            <ac:spMk id="5" creationId="{A2ED6F6C-070F-ED7A-1209-E5419708A14F}"/>
          </ac:spMkLst>
        </pc:spChg>
        <pc:spChg chg="add del">
          <ac:chgData name="이민규/컴퓨터공학부" userId="7ca9a9c3-650d-44fb-8070-e2f14e7ea8df" providerId="ADAL" clId="{0082181E-A27B-9945-85EE-6B904ABBA388}" dt="2024-03-21T04:25:10.360" v="11208" actId="22"/>
          <ac:spMkLst>
            <pc:docMk/>
            <pc:sldMk cId="3205610788" sldId="282"/>
            <ac:spMk id="8" creationId="{B7B400F4-B22A-44A7-851E-AFBEEBF691E3}"/>
          </ac:spMkLst>
        </pc:spChg>
        <pc:picChg chg="add mod">
          <ac:chgData name="이민규/컴퓨터공학부" userId="7ca9a9c3-650d-44fb-8070-e2f14e7ea8df" providerId="ADAL" clId="{0082181E-A27B-9945-85EE-6B904ABBA388}" dt="2024-03-21T04:19:27.272" v="11022" actId="1076"/>
          <ac:picMkLst>
            <pc:docMk/>
            <pc:sldMk cId="3205610788" sldId="282"/>
            <ac:picMk id="4" creationId="{C4D2D887-A988-B7AC-1EE6-6A84C6A4F6C3}"/>
          </ac:picMkLst>
        </pc:picChg>
        <pc:picChg chg="add mod">
          <ac:chgData name="이민규/컴퓨터공학부" userId="7ca9a9c3-650d-44fb-8070-e2f14e7ea8df" providerId="ADAL" clId="{0082181E-A27B-9945-85EE-6B904ABBA388}" dt="2024-03-21T05:11:48.294" v="12865" actId="1076"/>
          <ac:picMkLst>
            <pc:docMk/>
            <pc:sldMk cId="3205610788" sldId="282"/>
            <ac:picMk id="6" creationId="{48411F56-C6AD-3241-57EA-C18107CFB50C}"/>
          </ac:picMkLst>
        </pc:picChg>
        <pc:picChg chg="add mod">
          <ac:chgData name="이민규/컴퓨터공학부" userId="7ca9a9c3-650d-44fb-8070-e2f14e7ea8df" providerId="ADAL" clId="{0082181E-A27B-9945-85EE-6B904ABBA388}" dt="2024-03-21T05:13:14.833" v="12964" actId="1076"/>
          <ac:picMkLst>
            <pc:docMk/>
            <pc:sldMk cId="3205610788" sldId="282"/>
            <ac:picMk id="9" creationId="{9D769D0F-D3F6-46C4-03F0-7D7F01C31D24}"/>
          </ac:picMkLst>
        </pc:picChg>
        <pc:picChg chg="add mod">
          <ac:chgData name="이민규/컴퓨터공학부" userId="7ca9a9c3-650d-44fb-8070-e2f14e7ea8df" providerId="ADAL" clId="{0082181E-A27B-9945-85EE-6B904ABBA388}" dt="2024-03-21T05:13:36.030" v="12969" actId="1076"/>
          <ac:picMkLst>
            <pc:docMk/>
            <pc:sldMk cId="3205610788" sldId="282"/>
            <ac:picMk id="10" creationId="{0365A98D-50E2-8410-E0BF-05FA89308D15}"/>
          </ac:picMkLst>
        </pc:picChg>
      </pc:sldChg>
      <pc:sldChg chg="addSp delSp modSp add mod modNotesTx">
        <pc:chgData name="이민규/컴퓨터공학부" userId="7ca9a9c3-650d-44fb-8070-e2f14e7ea8df" providerId="ADAL" clId="{0082181E-A27B-9945-85EE-6B904ABBA388}" dt="2024-03-21T04:56:09.568" v="12190" actId="22"/>
        <pc:sldMkLst>
          <pc:docMk/>
          <pc:sldMk cId="3953075507" sldId="283"/>
        </pc:sldMkLst>
        <pc:spChg chg="mod">
          <ac:chgData name="이민규/컴퓨터공학부" userId="7ca9a9c3-650d-44fb-8070-e2f14e7ea8df" providerId="ADAL" clId="{0082181E-A27B-9945-85EE-6B904ABBA388}" dt="2024-03-21T04:55:17.022" v="12132" actId="20577"/>
          <ac:spMkLst>
            <pc:docMk/>
            <pc:sldMk cId="3953075507" sldId="283"/>
            <ac:spMk id="5" creationId="{5E5FBF33-A3DC-FA0C-3BA3-F3D3E8C1C2B4}"/>
          </ac:spMkLst>
        </pc:spChg>
        <pc:spChg chg="add del">
          <ac:chgData name="이민규/컴퓨터공학부" userId="7ca9a9c3-650d-44fb-8070-e2f14e7ea8df" providerId="ADAL" clId="{0082181E-A27B-9945-85EE-6B904ABBA388}" dt="2024-03-21T04:56:09.568" v="12190" actId="22"/>
          <ac:spMkLst>
            <pc:docMk/>
            <pc:sldMk cId="3953075507" sldId="283"/>
            <ac:spMk id="11" creationId="{E110E1E3-1660-D0C4-A719-AB97E05425CD}"/>
          </ac:spMkLst>
        </pc:spChg>
        <pc:picChg chg="del">
          <ac:chgData name="이민규/컴퓨터공학부" userId="7ca9a9c3-650d-44fb-8070-e2f14e7ea8df" providerId="ADAL" clId="{0082181E-A27B-9945-85EE-6B904ABBA388}" dt="2024-03-21T04:26:02.028" v="11224" actId="21"/>
          <ac:picMkLst>
            <pc:docMk/>
            <pc:sldMk cId="3953075507" sldId="283"/>
            <ac:picMk id="4" creationId="{1609EBE0-300B-EC7D-7315-C23C77F52B66}"/>
          </ac:picMkLst>
        </pc:picChg>
        <pc:picChg chg="del">
          <ac:chgData name="이민규/컴퓨터공학부" userId="7ca9a9c3-650d-44fb-8070-e2f14e7ea8df" providerId="ADAL" clId="{0082181E-A27B-9945-85EE-6B904ABBA388}" dt="2024-03-21T04:25:14.287" v="11210" actId="21"/>
          <ac:picMkLst>
            <pc:docMk/>
            <pc:sldMk cId="3953075507" sldId="283"/>
            <ac:picMk id="6" creationId="{C9DAC030-6542-7553-8855-D51E4361A57E}"/>
          </ac:picMkLst>
        </pc:picChg>
        <pc:picChg chg="add mod">
          <ac:chgData name="이민규/컴퓨터공학부" userId="7ca9a9c3-650d-44fb-8070-e2f14e7ea8df" providerId="ADAL" clId="{0082181E-A27B-9945-85EE-6B904ABBA388}" dt="2024-03-21T04:46:28.187" v="11828" actId="1076"/>
          <ac:picMkLst>
            <pc:docMk/>
            <pc:sldMk cId="3953075507" sldId="283"/>
            <ac:picMk id="7" creationId="{FE4D80A9-4CE3-7472-A04D-88E7508ECB68}"/>
          </ac:picMkLst>
        </pc:picChg>
        <pc:picChg chg="add mod">
          <ac:chgData name="이민규/컴퓨터공학부" userId="7ca9a9c3-650d-44fb-8070-e2f14e7ea8df" providerId="ADAL" clId="{0082181E-A27B-9945-85EE-6B904ABBA388}" dt="2024-03-21T04:47:33.548" v="11846" actId="1076"/>
          <ac:picMkLst>
            <pc:docMk/>
            <pc:sldMk cId="3953075507" sldId="283"/>
            <ac:picMk id="8" creationId="{1EA6EDDE-400C-2F65-319E-EB2FD322020E}"/>
          </ac:picMkLst>
        </pc:picChg>
        <pc:picChg chg="add mod">
          <ac:chgData name="이민규/컴퓨터공학부" userId="7ca9a9c3-650d-44fb-8070-e2f14e7ea8df" providerId="ADAL" clId="{0082181E-A27B-9945-85EE-6B904ABBA388}" dt="2024-03-21T04:54:19.963" v="12128" actId="1076"/>
          <ac:picMkLst>
            <pc:docMk/>
            <pc:sldMk cId="3953075507" sldId="283"/>
            <ac:picMk id="9" creationId="{0C28FB4D-F596-39DA-D606-9114323E030A}"/>
          </ac:picMkLst>
        </pc:picChg>
      </pc:sldChg>
      <pc:sldChg chg="addSp delSp modSp add mod modNotesTx">
        <pc:chgData name="이민규/컴퓨터공학부" userId="7ca9a9c3-650d-44fb-8070-e2f14e7ea8df" providerId="ADAL" clId="{0082181E-A27B-9945-85EE-6B904ABBA388}" dt="2024-03-21T05:09:31.827" v="12861" actId="1076"/>
        <pc:sldMkLst>
          <pc:docMk/>
          <pc:sldMk cId="2755053520" sldId="284"/>
        </pc:sldMkLst>
        <pc:spChg chg="mod">
          <ac:chgData name="이민규/컴퓨터공학부" userId="7ca9a9c3-650d-44fb-8070-e2f14e7ea8df" providerId="ADAL" clId="{0082181E-A27B-9945-85EE-6B904ABBA388}" dt="2024-03-21T04:57:12.260" v="12278" actId="20577"/>
          <ac:spMkLst>
            <pc:docMk/>
            <pc:sldMk cId="2755053520" sldId="284"/>
            <ac:spMk id="2" creationId="{4C8F753D-2ED1-EEAB-3C17-02BFDE0421F7}"/>
          </ac:spMkLst>
        </pc:spChg>
        <pc:spChg chg="add del mod">
          <ac:chgData name="이민규/컴퓨터공학부" userId="7ca9a9c3-650d-44fb-8070-e2f14e7ea8df" providerId="ADAL" clId="{0082181E-A27B-9945-85EE-6B904ABBA388}" dt="2024-03-21T04:57:17.921" v="12281"/>
          <ac:spMkLst>
            <pc:docMk/>
            <pc:sldMk cId="2755053520" sldId="284"/>
            <ac:spMk id="4" creationId="{4AD8DCC3-2CE3-2DD6-6B69-52F474A8F773}"/>
          </ac:spMkLst>
        </pc:spChg>
        <pc:spChg chg="del">
          <ac:chgData name="이민규/컴퓨터공학부" userId="7ca9a9c3-650d-44fb-8070-e2f14e7ea8df" providerId="ADAL" clId="{0082181E-A27B-9945-85EE-6B904ABBA388}" dt="2024-03-21T04:56:15.634" v="12194" actId="21"/>
          <ac:spMkLst>
            <pc:docMk/>
            <pc:sldMk cId="2755053520" sldId="284"/>
            <ac:spMk id="5" creationId="{975DCE02-95FE-6850-ECAB-F0955BEB98DC}"/>
          </ac:spMkLst>
        </pc:spChg>
        <pc:spChg chg="add mod">
          <ac:chgData name="이민규/컴퓨터공학부" userId="7ca9a9c3-650d-44fb-8070-e2f14e7ea8df" providerId="ADAL" clId="{0082181E-A27B-9945-85EE-6B904ABBA388}" dt="2024-03-21T05:01:30.445" v="12308" actId="20577"/>
          <ac:spMkLst>
            <pc:docMk/>
            <pc:sldMk cId="2755053520" sldId="284"/>
            <ac:spMk id="6" creationId="{74523CF1-4DD7-93BE-BEE3-67CBB89DD9B0}"/>
          </ac:spMkLst>
        </pc:spChg>
        <pc:picChg chg="del">
          <ac:chgData name="이민규/컴퓨터공학부" userId="7ca9a9c3-650d-44fb-8070-e2f14e7ea8df" providerId="ADAL" clId="{0082181E-A27B-9945-85EE-6B904ABBA388}" dt="2024-03-21T04:56:18.852" v="12195" actId="21"/>
          <ac:picMkLst>
            <pc:docMk/>
            <pc:sldMk cId="2755053520" sldId="284"/>
            <ac:picMk id="7" creationId="{C6E6B823-6D13-C854-5F0D-99449E1ABA4F}"/>
          </ac:picMkLst>
        </pc:picChg>
        <pc:picChg chg="del">
          <ac:chgData name="이민규/컴퓨터공학부" userId="7ca9a9c3-650d-44fb-8070-e2f14e7ea8df" providerId="ADAL" clId="{0082181E-A27B-9945-85EE-6B904ABBA388}" dt="2024-03-21T04:56:18.852" v="12195" actId="21"/>
          <ac:picMkLst>
            <pc:docMk/>
            <pc:sldMk cId="2755053520" sldId="284"/>
            <ac:picMk id="8" creationId="{C3677CE4-194D-023F-F460-A5DCF6330813}"/>
          </ac:picMkLst>
        </pc:picChg>
        <pc:picChg chg="del">
          <ac:chgData name="이민규/컴퓨터공학부" userId="7ca9a9c3-650d-44fb-8070-e2f14e7ea8df" providerId="ADAL" clId="{0082181E-A27B-9945-85EE-6B904ABBA388}" dt="2024-03-21T04:56:18.852" v="12195" actId="21"/>
          <ac:picMkLst>
            <pc:docMk/>
            <pc:sldMk cId="2755053520" sldId="284"/>
            <ac:picMk id="9" creationId="{CBC486D6-78F4-A8A4-184A-9F2C156BA06E}"/>
          </ac:picMkLst>
        </pc:picChg>
        <pc:picChg chg="add mod">
          <ac:chgData name="이민규/컴퓨터공학부" userId="7ca9a9c3-650d-44fb-8070-e2f14e7ea8df" providerId="ADAL" clId="{0082181E-A27B-9945-85EE-6B904ABBA388}" dt="2024-03-21T05:09:31.827" v="12861" actId="1076"/>
          <ac:picMkLst>
            <pc:docMk/>
            <pc:sldMk cId="2755053520" sldId="284"/>
            <ac:picMk id="10" creationId="{A075FACC-9E76-05C2-DDCD-0F001FC8B372}"/>
          </ac:picMkLst>
        </pc:picChg>
      </pc:sldChg>
      <pc:sldChg chg="addSp delSp modSp add mod modShow">
        <pc:chgData name="이민규/컴퓨터공학부" userId="7ca9a9c3-650d-44fb-8070-e2f14e7ea8df" providerId="ADAL" clId="{0082181E-A27B-9945-85EE-6B904ABBA388}" dt="2024-03-21T06:45:48.320" v="14244" actId="729"/>
        <pc:sldMkLst>
          <pc:docMk/>
          <pc:sldMk cId="1530699329" sldId="285"/>
        </pc:sldMkLst>
        <pc:spChg chg="mod">
          <ac:chgData name="이민규/컴퓨터공학부" userId="7ca9a9c3-650d-44fb-8070-e2f14e7ea8df" providerId="ADAL" clId="{0082181E-A27B-9945-85EE-6B904ABBA388}" dt="2024-03-21T05:13:58.479" v="12999" actId="20577"/>
          <ac:spMkLst>
            <pc:docMk/>
            <pc:sldMk cId="1530699329" sldId="285"/>
            <ac:spMk id="6" creationId="{B03EA5D9-2E17-E223-BE39-51637512A8EA}"/>
          </ac:spMkLst>
        </pc:spChg>
        <pc:picChg chg="add mod">
          <ac:chgData name="이민규/컴퓨터공학부" userId="7ca9a9c3-650d-44fb-8070-e2f14e7ea8df" providerId="ADAL" clId="{0082181E-A27B-9945-85EE-6B904ABBA388}" dt="2024-03-21T05:15:37.270" v="13001" actId="1076"/>
          <ac:picMkLst>
            <pc:docMk/>
            <pc:sldMk cId="1530699329" sldId="285"/>
            <ac:picMk id="4" creationId="{FF507DA7-ED75-0215-7711-E85F5CC1A9D0}"/>
          </ac:picMkLst>
        </pc:picChg>
        <pc:picChg chg="del">
          <ac:chgData name="이민규/컴퓨터공학부" userId="7ca9a9c3-650d-44fb-8070-e2f14e7ea8df" providerId="ADAL" clId="{0082181E-A27B-9945-85EE-6B904ABBA388}" dt="2024-03-21T05:09:40.824" v="12863" actId="21"/>
          <ac:picMkLst>
            <pc:docMk/>
            <pc:sldMk cId="1530699329" sldId="285"/>
            <ac:picMk id="10" creationId="{BDDF37D1-9B81-85ED-8299-62A156C27D53}"/>
          </ac:picMkLst>
        </pc:picChg>
      </pc:sldChg>
      <pc:sldChg chg="addSp delSp modSp add del mod modNotesTx">
        <pc:chgData name="이민규/컴퓨터공학부" userId="7ca9a9c3-650d-44fb-8070-e2f14e7ea8df" providerId="ADAL" clId="{0082181E-A27B-9945-85EE-6B904ABBA388}" dt="2024-03-21T07:21:16.767" v="14751" actId="2696"/>
        <pc:sldMkLst>
          <pc:docMk/>
          <pc:sldMk cId="3358079994" sldId="286"/>
        </pc:sldMkLst>
        <pc:spChg chg="mod">
          <ac:chgData name="이민규/컴퓨터공학부" userId="7ca9a9c3-650d-44fb-8070-e2f14e7ea8df" providerId="ADAL" clId="{0082181E-A27B-9945-85EE-6B904ABBA388}" dt="2024-03-21T07:06:49.027" v="14303" actId="1076"/>
          <ac:spMkLst>
            <pc:docMk/>
            <pc:sldMk cId="3358079994" sldId="286"/>
            <ac:spMk id="2" creationId="{5C500D95-C635-1264-99AF-8AD29433DEF5}"/>
          </ac:spMkLst>
        </pc:spChg>
        <pc:spChg chg="add del mod">
          <ac:chgData name="이민규/컴퓨터공학부" userId="7ca9a9c3-650d-44fb-8070-e2f14e7ea8df" providerId="ADAL" clId="{0082181E-A27B-9945-85EE-6B904ABBA388}" dt="2024-03-21T05:30:39.913" v="13766" actId="21"/>
          <ac:spMkLst>
            <pc:docMk/>
            <pc:sldMk cId="3358079994" sldId="286"/>
            <ac:spMk id="5" creationId="{CE4AF264-A016-76CA-B03E-CE1121590727}"/>
          </ac:spMkLst>
        </pc:spChg>
        <pc:spChg chg="del">
          <ac:chgData name="이민규/컴퓨터공학부" userId="7ca9a9c3-650d-44fb-8070-e2f14e7ea8df" providerId="ADAL" clId="{0082181E-A27B-9945-85EE-6B904ABBA388}" dt="2024-03-21T05:16:38.135" v="13028" actId="21"/>
          <ac:spMkLst>
            <pc:docMk/>
            <pc:sldMk cId="3358079994" sldId="286"/>
            <ac:spMk id="6" creationId="{46BB03BD-C7FF-BC97-AA7D-CDBA6E9BA80B}"/>
          </ac:spMkLst>
        </pc:spChg>
        <pc:spChg chg="add del mod">
          <ac:chgData name="이민규/컴퓨터공학부" userId="7ca9a9c3-650d-44fb-8070-e2f14e7ea8df" providerId="ADAL" clId="{0082181E-A27B-9945-85EE-6B904ABBA388}" dt="2024-03-21T05:30:39.913" v="13766" actId="21"/>
          <ac:spMkLst>
            <pc:docMk/>
            <pc:sldMk cId="3358079994" sldId="286"/>
            <ac:spMk id="7" creationId="{DF5FE955-CF1D-2935-4C43-B24B1F54A6B8}"/>
          </ac:spMkLst>
        </pc:spChg>
        <pc:spChg chg="add mod">
          <ac:chgData name="이민규/컴퓨터공학부" userId="7ca9a9c3-650d-44fb-8070-e2f14e7ea8df" providerId="ADAL" clId="{0082181E-A27B-9945-85EE-6B904ABBA388}" dt="2024-03-21T05:33:18.590" v="13779" actId="164"/>
          <ac:spMkLst>
            <pc:docMk/>
            <pc:sldMk cId="3358079994" sldId="286"/>
            <ac:spMk id="16" creationId="{A99D9F49-91AB-2420-7CE7-9919C22DA60A}"/>
          </ac:spMkLst>
        </pc:spChg>
        <pc:spChg chg="add mod">
          <ac:chgData name="이민규/컴퓨터공학부" userId="7ca9a9c3-650d-44fb-8070-e2f14e7ea8df" providerId="ADAL" clId="{0082181E-A27B-9945-85EE-6B904ABBA388}" dt="2024-03-21T05:33:18.590" v="13779" actId="164"/>
          <ac:spMkLst>
            <pc:docMk/>
            <pc:sldMk cId="3358079994" sldId="286"/>
            <ac:spMk id="20" creationId="{B358EE91-7E79-4132-D8B7-38B73B770167}"/>
          </ac:spMkLst>
        </pc:spChg>
        <pc:spChg chg="add mod">
          <ac:chgData name="이민규/컴퓨터공학부" userId="7ca9a9c3-650d-44fb-8070-e2f14e7ea8df" providerId="ADAL" clId="{0082181E-A27B-9945-85EE-6B904ABBA388}" dt="2024-03-21T05:33:18.590" v="13779" actId="164"/>
          <ac:spMkLst>
            <pc:docMk/>
            <pc:sldMk cId="3358079994" sldId="286"/>
            <ac:spMk id="24" creationId="{20DD2365-4E02-B1A7-2FD2-EBDB5F118514}"/>
          </ac:spMkLst>
        </pc:spChg>
        <pc:spChg chg="add mod">
          <ac:chgData name="이민규/컴퓨터공학부" userId="7ca9a9c3-650d-44fb-8070-e2f14e7ea8df" providerId="ADAL" clId="{0082181E-A27B-9945-85EE-6B904ABBA388}" dt="2024-03-21T05:33:18.590" v="13779" actId="164"/>
          <ac:spMkLst>
            <pc:docMk/>
            <pc:sldMk cId="3358079994" sldId="286"/>
            <ac:spMk id="27" creationId="{69E271CB-8A33-2716-1CD5-2E5FA61D7C23}"/>
          </ac:spMkLst>
        </pc:spChg>
        <pc:spChg chg="add mod">
          <ac:chgData name="이민규/컴퓨터공학부" userId="7ca9a9c3-650d-44fb-8070-e2f14e7ea8df" providerId="ADAL" clId="{0082181E-A27B-9945-85EE-6B904ABBA388}" dt="2024-03-21T05:33:18.590" v="13779" actId="164"/>
          <ac:spMkLst>
            <pc:docMk/>
            <pc:sldMk cId="3358079994" sldId="286"/>
            <ac:spMk id="28" creationId="{3BE44933-5B2A-5954-5ED3-81B0CB603487}"/>
          </ac:spMkLst>
        </pc:spChg>
        <pc:spChg chg="add mod">
          <ac:chgData name="이민규/컴퓨터공학부" userId="7ca9a9c3-650d-44fb-8070-e2f14e7ea8df" providerId="ADAL" clId="{0082181E-A27B-9945-85EE-6B904ABBA388}" dt="2024-03-21T05:33:18.590" v="13779" actId="164"/>
          <ac:spMkLst>
            <pc:docMk/>
            <pc:sldMk cId="3358079994" sldId="286"/>
            <ac:spMk id="29" creationId="{276B677C-9968-DF4C-CB87-3BF11332B386}"/>
          </ac:spMkLst>
        </pc:spChg>
        <pc:spChg chg="add mod">
          <ac:chgData name="이민규/컴퓨터공학부" userId="7ca9a9c3-650d-44fb-8070-e2f14e7ea8df" providerId="ADAL" clId="{0082181E-A27B-9945-85EE-6B904ABBA388}" dt="2024-03-21T05:33:18.590" v="13779" actId="164"/>
          <ac:spMkLst>
            <pc:docMk/>
            <pc:sldMk cId="3358079994" sldId="286"/>
            <ac:spMk id="30" creationId="{B04A9486-1D8B-A860-3973-EF1E4ACFE414}"/>
          </ac:spMkLst>
        </pc:spChg>
        <pc:spChg chg="add mod">
          <ac:chgData name="이민규/컴퓨터공학부" userId="7ca9a9c3-650d-44fb-8070-e2f14e7ea8df" providerId="ADAL" clId="{0082181E-A27B-9945-85EE-6B904ABBA388}" dt="2024-03-21T05:33:18.590" v="13779" actId="164"/>
          <ac:spMkLst>
            <pc:docMk/>
            <pc:sldMk cId="3358079994" sldId="286"/>
            <ac:spMk id="37" creationId="{736E50BC-3A40-13E5-387B-34F3B9D2E5C7}"/>
          </ac:spMkLst>
        </pc:spChg>
        <pc:spChg chg="add del mod">
          <ac:chgData name="이민규/컴퓨터공학부" userId="7ca9a9c3-650d-44fb-8070-e2f14e7ea8df" providerId="ADAL" clId="{0082181E-A27B-9945-85EE-6B904ABBA388}" dt="2024-03-21T05:32:52.593" v="13774" actId="21"/>
          <ac:spMkLst>
            <pc:docMk/>
            <pc:sldMk cId="3358079994" sldId="286"/>
            <ac:spMk id="38" creationId="{627CCFB7-1C6F-CF10-0908-990A4D5D4114}"/>
          </ac:spMkLst>
        </pc:spChg>
        <pc:spChg chg="add mod">
          <ac:chgData name="이민규/컴퓨터공학부" userId="7ca9a9c3-650d-44fb-8070-e2f14e7ea8df" providerId="ADAL" clId="{0082181E-A27B-9945-85EE-6B904ABBA388}" dt="2024-03-21T05:33:18.590" v="13779" actId="164"/>
          <ac:spMkLst>
            <pc:docMk/>
            <pc:sldMk cId="3358079994" sldId="286"/>
            <ac:spMk id="41" creationId="{9E15A6A7-EE01-C7C3-C5E5-342DA58FF4A1}"/>
          </ac:spMkLst>
        </pc:spChg>
        <pc:spChg chg="add del mod">
          <ac:chgData name="이민규/컴퓨터공학부" userId="7ca9a9c3-650d-44fb-8070-e2f14e7ea8df" providerId="ADAL" clId="{0082181E-A27B-9945-85EE-6B904ABBA388}" dt="2024-03-21T05:35:23.616" v="13838" actId="21"/>
          <ac:spMkLst>
            <pc:docMk/>
            <pc:sldMk cId="3358079994" sldId="286"/>
            <ac:spMk id="45" creationId="{EF9CFAED-6311-83E4-5848-64AA0AD81C77}"/>
          </ac:spMkLst>
        </pc:spChg>
        <pc:spChg chg="add del mod">
          <ac:chgData name="이민규/컴퓨터공학부" userId="7ca9a9c3-650d-44fb-8070-e2f14e7ea8df" providerId="ADAL" clId="{0082181E-A27B-9945-85EE-6B904ABBA388}" dt="2024-03-21T07:09:19.688" v="14349" actId="21"/>
          <ac:spMkLst>
            <pc:docMk/>
            <pc:sldMk cId="3358079994" sldId="286"/>
            <ac:spMk id="46" creationId="{9985EB23-8F61-4AB4-A0D1-F3801D631FDB}"/>
          </ac:spMkLst>
        </pc:spChg>
        <pc:spChg chg="add del mod">
          <ac:chgData name="이민규/컴퓨터공학부" userId="7ca9a9c3-650d-44fb-8070-e2f14e7ea8df" providerId="ADAL" clId="{0082181E-A27B-9945-85EE-6B904ABBA388}" dt="2024-03-21T05:36:36.447" v="13868" actId="21"/>
          <ac:spMkLst>
            <pc:docMk/>
            <pc:sldMk cId="3358079994" sldId="286"/>
            <ac:spMk id="47" creationId="{FE8BFB67-5EB4-2DC2-0E74-A83595B3BEB3}"/>
          </ac:spMkLst>
        </pc:spChg>
        <pc:spChg chg="add mod">
          <ac:chgData name="이민규/컴퓨터공학부" userId="7ca9a9c3-650d-44fb-8070-e2f14e7ea8df" providerId="ADAL" clId="{0082181E-A27B-9945-85EE-6B904ABBA388}" dt="2024-03-21T07:07:12.670" v="14306" actId="1076"/>
          <ac:spMkLst>
            <pc:docMk/>
            <pc:sldMk cId="3358079994" sldId="286"/>
            <ac:spMk id="54" creationId="{CE067C1E-0FDF-2C84-666A-441145C7780A}"/>
          </ac:spMkLst>
        </pc:spChg>
        <pc:spChg chg="add mod">
          <ac:chgData name="이민규/컴퓨터공학부" userId="7ca9a9c3-650d-44fb-8070-e2f14e7ea8df" providerId="ADAL" clId="{0082181E-A27B-9945-85EE-6B904ABBA388}" dt="2024-03-21T07:07:12.670" v="14306" actId="1076"/>
          <ac:spMkLst>
            <pc:docMk/>
            <pc:sldMk cId="3358079994" sldId="286"/>
            <ac:spMk id="55" creationId="{C9C569D6-8012-5573-844E-29115B1365BB}"/>
          </ac:spMkLst>
        </pc:spChg>
        <pc:spChg chg="add mod">
          <ac:chgData name="이민규/컴퓨터공학부" userId="7ca9a9c3-650d-44fb-8070-e2f14e7ea8df" providerId="ADAL" clId="{0082181E-A27B-9945-85EE-6B904ABBA388}" dt="2024-03-21T07:07:12.670" v="14306" actId="1076"/>
          <ac:spMkLst>
            <pc:docMk/>
            <pc:sldMk cId="3358079994" sldId="286"/>
            <ac:spMk id="56" creationId="{20C2D6F5-40B1-635C-2495-5FA232F08C56}"/>
          </ac:spMkLst>
        </pc:spChg>
        <pc:spChg chg="add del mod">
          <ac:chgData name="이민규/컴퓨터공학부" userId="7ca9a9c3-650d-44fb-8070-e2f14e7ea8df" providerId="ADAL" clId="{0082181E-A27B-9945-85EE-6B904ABBA388}" dt="2024-03-21T05:40:41.573" v="13923"/>
          <ac:spMkLst>
            <pc:docMk/>
            <pc:sldMk cId="3358079994" sldId="286"/>
            <ac:spMk id="57" creationId="{52FDD850-412F-650E-784A-3F3045B01823}"/>
          </ac:spMkLst>
        </pc:spChg>
        <pc:spChg chg="add del mod">
          <ac:chgData name="이민규/컴퓨터공학부" userId="7ca9a9c3-650d-44fb-8070-e2f14e7ea8df" providerId="ADAL" clId="{0082181E-A27B-9945-85EE-6B904ABBA388}" dt="2024-03-21T05:40:43.023" v="13924" actId="21"/>
          <ac:spMkLst>
            <pc:docMk/>
            <pc:sldMk cId="3358079994" sldId="286"/>
            <ac:spMk id="58" creationId="{27C1093E-4DAD-111D-7665-4E37ED616524}"/>
          </ac:spMkLst>
        </pc:spChg>
        <pc:spChg chg="add del mod">
          <ac:chgData name="이민규/컴퓨터공학부" userId="7ca9a9c3-650d-44fb-8070-e2f14e7ea8df" providerId="ADAL" clId="{0082181E-A27B-9945-85EE-6B904ABBA388}" dt="2024-03-21T07:09:19.750" v="14351"/>
          <ac:spMkLst>
            <pc:docMk/>
            <pc:sldMk cId="3358079994" sldId="286"/>
            <ac:spMk id="59" creationId="{58319933-BB77-2D6D-8206-EA318946185C}"/>
          </ac:spMkLst>
        </pc:spChg>
        <pc:grpChg chg="add mod">
          <ac:chgData name="이민규/컴퓨터공학부" userId="7ca9a9c3-650d-44fb-8070-e2f14e7ea8df" providerId="ADAL" clId="{0082181E-A27B-9945-85EE-6B904ABBA388}" dt="2024-03-21T05:33:10.179" v="13778" actId="164"/>
          <ac:grpSpMkLst>
            <pc:docMk/>
            <pc:sldMk cId="3358079994" sldId="286"/>
            <ac:grpSpMk id="42" creationId="{AAB88315-91C1-F393-8BF5-9468B4C85985}"/>
          </ac:grpSpMkLst>
        </pc:grpChg>
        <pc:grpChg chg="add del mod">
          <ac:chgData name="이민규/컴퓨터공학부" userId="7ca9a9c3-650d-44fb-8070-e2f14e7ea8df" providerId="ADAL" clId="{0082181E-A27B-9945-85EE-6B904ABBA388}" dt="2024-03-21T05:33:28.443" v="13780" actId="21"/>
          <ac:grpSpMkLst>
            <pc:docMk/>
            <pc:sldMk cId="3358079994" sldId="286"/>
            <ac:grpSpMk id="43" creationId="{8D2372C2-85CD-6685-8A6A-80782D8DCDE2}"/>
          </ac:grpSpMkLst>
        </pc:grpChg>
        <pc:picChg chg="del">
          <ac:chgData name="이민규/컴퓨터공학부" userId="7ca9a9c3-650d-44fb-8070-e2f14e7ea8df" providerId="ADAL" clId="{0082181E-A27B-9945-85EE-6B904ABBA388}" dt="2024-03-21T05:16:38.888" v="13029" actId="21"/>
          <ac:picMkLst>
            <pc:docMk/>
            <pc:sldMk cId="3358079994" sldId="286"/>
            <ac:picMk id="4" creationId="{E948DB41-5912-16E4-4337-E81BE4F2AEDF}"/>
          </ac:picMkLst>
        </pc:picChg>
        <pc:picChg chg="add del mod">
          <ac:chgData name="이민규/컴퓨터공학부" userId="7ca9a9c3-650d-44fb-8070-e2f14e7ea8df" providerId="ADAL" clId="{0082181E-A27B-9945-85EE-6B904ABBA388}" dt="2024-03-21T05:30:39.913" v="13766" actId="21"/>
          <ac:picMkLst>
            <pc:docMk/>
            <pc:sldMk cId="3358079994" sldId="286"/>
            <ac:picMk id="8" creationId="{893BBFD3-A321-1324-0671-4788C39D05DC}"/>
          </ac:picMkLst>
        </pc:picChg>
        <pc:picChg chg="add del mod">
          <ac:chgData name="이민규/컴퓨터공학부" userId="7ca9a9c3-650d-44fb-8070-e2f14e7ea8df" providerId="ADAL" clId="{0082181E-A27B-9945-85EE-6B904ABBA388}" dt="2024-03-21T05:30:39.913" v="13766" actId="21"/>
          <ac:picMkLst>
            <pc:docMk/>
            <pc:sldMk cId="3358079994" sldId="286"/>
            <ac:picMk id="9" creationId="{CA2E683A-8D0D-1798-A63C-F9361E76EAD8}"/>
          </ac:picMkLst>
        </pc:picChg>
        <pc:picChg chg="add del mod">
          <ac:chgData name="이민규/컴퓨터공학부" userId="7ca9a9c3-650d-44fb-8070-e2f14e7ea8df" providerId="ADAL" clId="{0082181E-A27B-9945-85EE-6B904ABBA388}" dt="2024-03-21T05:30:39.913" v="13766" actId="21"/>
          <ac:picMkLst>
            <pc:docMk/>
            <pc:sldMk cId="3358079994" sldId="286"/>
            <ac:picMk id="10" creationId="{5ACF6576-309B-BDB5-7F63-A2BCF4FE9DFA}"/>
          </ac:picMkLst>
        </pc:picChg>
        <pc:picChg chg="add">
          <ac:chgData name="이민규/컴퓨터공학부" userId="7ca9a9c3-650d-44fb-8070-e2f14e7ea8df" providerId="ADAL" clId="{0082181E-A27B-9945-85EE-6B904ABBA388}" dt="2024-03-21T05:27:53.936" v="13734"/>
          <ac:picMkLst>
            <pc:docMk/>
            <pc:sldMk cId="3358079994" sldId="286"/>
            <ac:picMk id="11" creationId="{77640523-7FC3-9318-E875-01FB59B170D2}"/>
          </ac:picMkLst>
        </pc:picChg>
        <pc:picChg chg="add del mod">
          <ac:chgData name="이민규/컴퓨터공학부" userId="7ca9a9c3-650d-44fb-8070-e2f14e7ea8df" providerId="ADAL" clId="{0082181E-A27B-9945-85EE-6B904ABBA388}" dt="2024-03-21T07:08:40.797" v="14344" actId="21"/>
          <ac:picMkLst>
            <pc:docMk/>
            <pc:sldMk cId="3358079994" sldId="286"/>
            <ac:picMk id="12" creationId="{43906DF0-AC16-9502-0624-05E1AA31EC9C}"/>
          </ac:picMkLst>
        </pc:picChg>
        <pc:picChg chg="add mod">
          <ac:chgData name="이민규/컴퓨터공학부" userId="7ca9a9c3-650d-44fb-8070-e2f14e7ea8df" providerId="ADAL" clId="{0082181E-A27B-9945-85EE-6B904ABBA388}" dt="2024-03-21T07:07:12.670" v="14306" actId="1076"/>
          <ac:picMkLst>
            <pc:docMk/>
            <pc:sldMk cId="3358079994" sldId="286"/>
            <ac:picMk id="44" creationId="{1C7CD5FC-189D-41A2-F46E-555B8D7C690A}"/>
          </ac:picMkLst>
        </pc:pic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13" creationId="{A488AA07-5A40-E233-2D9A-E12CEA3AC5E7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14" creationId="{56560B67-6CCD-60B6-DA67-2A9EA8BA66DA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15" creationId="{3E0B0A7A-3C32-20A0-28D8-BF8AF601FE21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17" creationId="{EAB75D0D-300F-A4D5-E514-4F5D1E237C6A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18" creationId="{70DEA7BE-15AB-3923-1A71-C5FAA5C8B173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19" creationId="{934E08A6-8C1B-CAEA-F433-A5B918097793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21" creationId="{8637DD03-934D-839C-91DF-793340D559AD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22" creationId="{75474641-98B7-74C8-0A40-D40BB2888AAD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23" creationId="{9CAAF6FD-30F0-113B-DB0A-A3CA44448B2B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25" creationId="{AA5F8797-31C1-6E48-A784-2C12BE37142B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26" creationId="{23269F1B-1AFE-219B-6B36-4684C1FCAA9D}"/>
          </ac:cxnSpMkLst>
        </pc:cxnChg>
        <pc:cxnChg chg="add mod">
          <ac:chgData name="이민규/컴퓨터공학부" userId="7ca9a9c3-650d-44fb-8070-e2f14e7ea8df" providerId="ADAL" clId="{0082181E-A27B-9945-85EE-6B904ABBA388}" dt="2024-03-21T05:33:28.443" v="13780" actId="21"/>
          <ac:cxnSpMkLst>
            <pc:docMk/>
            <pc:sldMk cId="3358079994" sldId="286"/>
            <ac:cxnSpMk id="31" creationId="{583DE99E-D0B1-0327-9DD6-CE3428C493E1}"/>
          </ac:cxnSpMkLst>
        </pc:cxnChg>
        <pc:cxnChg chg="add mod">
          <ac:chgData name="이민규/컴퓨터공학부" userId="7ca9a9c3-650d-44fb-8070-e2f14e7ea8df" providerId="ADAL" clId="{0082181E-A27B-9945-85EE-6B904ABBA388}" dt="2024-03-21T05:33:28.443" v="13780" actId="21"/>
          <ac:cxnSpMkLst>
            <pc:docMk/>
            <pc:sldMk cId="3358079994" sldId="286"/>
            <ac:cxnSpMk id="32" creationId="{845CB2EF-7BC4-D189-D551-6424C09741C0}"/>
          </ac:cxnSpMkLst>
        </pc:cxnChg>
        <pc:cxnChg chg="add mod">
          <ac:chgData name="이민규/컴퓨터공학부" userId="7ca9a9c3-650d-44fb-8070-e2f14e7ea8df" providerId="ADAL" clId="{0082181E-A27B-9945-85EE-6B904ABBA388}" dt="2024-03-21T05:33:28.443" v="13780" actId="21"/>
          <ac:cxnSpMkLst>
            <pc:docMk/>
            <pc:sldMk cId="3358079994" sldId="286"/>
            <ac:cxnSpMk id="33" creationId="{B2FE2B2C-E248-6C54-3AF4-CD44DAE277CA}"/>
          </ac:cxnSpMkLst>
        </pc:cxnChg>
        <pc:cxnChg chg="add mod">
          <ac:chgData name="이민규/컴퓨터공학부" userId="7ca9a9c3-650d-44fb-8070-e2f14e7ea8df" providerId="ADAL" clId="{0082181E-A27B-9945-85EE-6B904ABBA388}" dt="2024-03-21T05:33:28.443" v="13780" actId="21"/>
          <ac:cxnSpMkLst>
            <pc:docMk/>
            <pc:sldMk cId="3358079994" sldId="286"/>
            <ac:cxnSpMk id="34" creationId="{C9326290-D4BA-7A0C-3495-764DDF4F559A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35" creationId="{BB89A3AD-E264-BE12-75EA-5423CCC7A01C}"/>
          </ac:cxnSpMkLst>
        </pc:cxnChg>
        <pc:cxnChg chg="add mod">
          <ac:chgData name="이민규/컴퓨터공학부" userId="7ca9a9c3-650d-44fb-8070-e2f14e7ea8df" providerId="ADAL" clId="{0082181E-A27B-9945-85EE-6B904ABBA388}" dt="2024-03-21T05:33:18.590" v="13779" actId="164"/>
          <ac:cxnSpMkLst>
            <pc:docMk/>
            <pc:sldMk cId="3358079994" sldId="286"/>
            <ac:cxnSpMk id="36" creationId="{312FC9AE-104B-F675-C172-747C466511B3}"/>
          </ac:cxnSpMkLst>
        </pc:cxnChg>
        <pc:cxnChg chg="add mod">
          <ac:chgData name="이민규/컴퓨터공학부" userId="7ca9a9c3-650d-44fb-8070-e2f14e7ea8df" providerId="ADAL" clId="{0082181E-A27B-9945-85EE-6B904ABBA388}" dt="2024-03-21T05:33:28.443" v="13780" actId="21"/>
          <ac:cxnSpMkLst>
            <pc:docMk/>
            <pc:sldMk cId="3358079994" sldId="286"/>
            <ac:cxnSpMk id="39" creationId="{CC2DE513-FD05-0157-E5CB-181E81C7CC06}"/>
          </ac:cxnSpMkLst>
        </pc:cxnChg>
        <pc:cxnChg chg="add mod">
          <ac:chgData name="이민규/컴퓨터공학부" userId="7ca9a9c3-650d-44fb-8070-e2f14e7ea8df" providerId="ADAL" clId="{0082181E-A27B-9945-85EE-6B904ABBA388}" dt="2024-03-21T05:33:28.443" v="13780" actId="21"/>
          <ac:cxnSpMkLst>
            <pc:docMk/>
            <pc:sldMk cId="3358079994" sldId="286"/>
            <ac:cxnSpMk id="40" creationId="{CBBCE8CB-E0A6-E3D8-DA70-3E30BFD6EF20}"/>
          </ac:cxnSpMkLst>
        </pc:cxnChg>
        <pc:cxnChg chg="add del mod">
          <ac:chgData name="이민규/컴퓨터공학부" userId="7ca9a9c3-650d-44fb-8070-e2f14e7ea8df" providerId="ADAL" clId="{0082181E-A27B-9945-85EE-6B904ABBA388}" dt="2024-03-21T07:08:34.543" v="14343" actId="21"/>
          <ac:cxnSpMkLst>
            <pc:docMk/>
            <pc:sldMk cId="3358079994" sldId="286"/>
            <ac:cxnSpMk id="49" creationId="{4A6BD406-A697-B91D-BF6C-E1484055369D}"/>
          </ac:cxnSpMkLst>
        </pc:cxnChg>
        <pc:cxnChg chg="add del mod">
          <ac:chgData name="이민규/컴퓨터공학부" userId="7ca9a9c3-650d-44fb-8070-e2f14e7ea8df" providerId="ADAL" clId="{0082181E-A27B-9945-85EE-6B904ABBA388}" dt="2024-03-21T07:08:33.335" v="14342" actId="21"/>
          <ac:cxnSpMkLst>
            <pc:docMk/>
            <pc:sldMk cId="3358079994" sldId="286"/>
            <ac:cxnSpMk id="50" creationId="{1DC290B8-7857-A090-379C-CF12AE3B4112}"/>
          </ac:cxnSpMkLst>
        </pc:cxnChg>
        <pc:cxnChg chg="add del mod">
          <ac:chgData name="이민규/컴퓨터공학부" userId="7ca9a9c3-650d-44fb-8070-e2f14e7ea8df" providerId="ADAL" clId="{0082181E-A27B-9945-85EE-6B904ABBA388}" dt="2024-03-21T07:08:32.180" v="14341" actId="21"/>
          <ac:cxnSpMkLst>
            <pc:docMk/>
            <pc:sldMk cId="3358079994" sldId="286"/>
            <ac:cxnSpMk id="52" creationId="{36C7E021-43E5-3619-2B9A-1543CA7DEA84}"/>
          </ac:cxnSpMkLst>
        </pc:cxnChg>
      </pc:sldChg>
      <pc:sldChg chg="addSp delSp modSp add mod">
        <pc:chgData name="이민규/컴퓨터공학부" userId="7ca9a9c3-650d-44fb-8070-e2f14e7ea8df" providerId="ADAL" clId="{0082181E-A27B-9945-85EE-6B904ABBA388}" dt="2024-03-22T01:26:36.884" v="19445" actId="1076"/>
        <pc:sldMkLst>
          <pc:docMk/>
          <pc:sldMk cId="446581183" sldId="287"/>
        </pc:sldMkLst>
        <pc:spChg chg="mod">
          <ac:chgData name="이민규/컴퓨터공학부" userId="7ca9a9c3-650d-44fb-8070-e2f14e7ea8df" providerId="ADAL" clId="{0082181E-A27B-9945-85EE-6B904ABBA388}" dt="2024-03-21T06:46:33.140" v="14247" actId="1076"/>
          <ac:spMkLst>
            <pc:docMk/>
            <pc:sldMk cId="446581183" sldId="287"/>
            <ac:spMk id="2" creationId="{CF0D8293-D70A-551D-7236-111F65BD82D7}"/>
          </ac:spMkLst>
        </pc:spChg>
        <pc:spChg chg="del mod">
          <ac:chgData name="이민규/컴퓨터공학부" userId="7ca9a9c3-650d-44fb-8070-e2f14e7ea8df" providerId="ADAL" clId="{0082181E-A27B-9945-85EE-6B904ABBA388}" dt="2024-03-21T05:40:25.933" v="13918" actId="21"/>
          <ac:spMkLst>
            <pc:docMk/>
            <pc:sldMk cId="446581183" sldId="287"/>
            <ac:spMk id="5" creationId="{27DD0720-BB7A-B18E-750B-1923DC42AE87}"/>
          </ac:spMkLst>
        </pc:spChg>
        <pc:spChg chg="del mod">
          <ac:chgData name="이민규/컴퓨터공학부" userId="7ca9a9c3-650d-44fb-8070-e2f14e7ea8df" providerId="ADAL" clId="{0082181E-A27B-9945-85EE-6B904ABBA388}" dt="2024-03-21T05:30:11.962" v="13763" actId="21"/>
          <ac:spMkLst>
            <pc:docMk/>
            <pc:sldMk cId="446581183" sldId="287"/>
            <ac:spMk id="7" creationId="{BB96A291-3030-B49F-807D-09D0D77CADCB}"/>
          </ac:spMkLst>
        </pc:spChg>
        <pc:spChg chg="add del mod">
          <ac:chgData name="이민규/컴퓨터공학부" userId="7ca9a9c3-650d-44fb-8070-e2f14e7ea8df" providerId="ADAL" clId="{0082181E-A27B-9945-85EE-6B904ABBA388}" dt="2024-03-21T07:07:20.582" v="14307" actId="21"/>
          <ac:spMkLst>
            <pc:docMk/>
            <pc:sldMk cId="446581183" sldId="287"/>
            <ac:spMk id="11" creationId="{616D201E-5936-37D5-DEF8-863AC01A6B2F}"/>
          </ac:spMkLst>
        </pc:spChg>
        <pc:spChg chg="add del mod">
          <ac:chgData name="이민규/컴퓨터공학부" userId="7ca9a9c3-650d-44fb-8070-e2f14e7ea8df" providerId="ADAL" clId="{0082181E-A27B-9945-85EE-6B904ABBA388}" dt="2024-03-21T07:07:20.582" v="14307" actId="21"/>
          <ac:spMkLst>
            <pc:docMk/>
            <pc:sldMk cId="446581183" sldId="287"/>
            <ac:spMk id="12" creationId="{6FBEAEE3-4908-8F4A-4BA6-A47488ABE4A1}"/>
          </ac:spMkLst>
        </pc:spChg>
        <pc:spChg chg="add del mod">
          <ac:chgData name="이민규/컴퓨터공학부" userId="7ca9a9c3-650d-44fb-8070-e2f14e7ea8df" providerId="ADAL" clId="{0082181E-A27B-9945-85EE-6B904ABBA388}" dt="2024-03-21T07:07:20.582" v="14307" actId="21"/>
          <ac:spMkLst>
            <pc:docMk/>
            <pc:sldMk cId="446581183" sldId="287"/>
            <ac:spMk id="13" creationId="{51DB067D-AA40-3FF9-B535-9683E1787632}"/>
          </ac:spMkLst>
        </pc:spChg>
        <pc:spChg chg="add mod">
          <ac:chgData name="이민규/컴퓨터공학부" userId="7ca9a9c3-650d-44fb-8070-e2f14e7ea8df" providerId="ADAL" clId="{0082181E-A27B-9945-85EE-6B904ABBA388}" dt="2024-03-21T07:13:18.712" v="14401" actId="1076"/>
          <ac:spMkLst>
            <pc:docMk/>
            <pc:sldMk cId="446581183" sldId="287"/>
            <ac:spMk id="14" creationId="{15AB9D3B-28F2-916A-71B2-4D4BFEE51969}"/>
          </ac:spMkLst>
        </pc:spChg>
        <pc:spChg chg="add mod">
          <ac:chgData name="이민규/컴퓨터공학부" userId="7ca9a9c3-650d-44fb-8070-e2f14e7ea8df" providerId="ADAL" clId="{0082181E-A27B-9945-85EE-6B904ABBA388}" dt="2024-03-21T07:13:24.906" v="14402" actId="1076"/>
          <ac:spMkLst>
            <pc:docMk/>
            <pc:sldMk cId="446581183" sldId="287"/>
            <ac:spMk id="15" creationId="{73E51895-2066-2BB5-7794-A27D5553CE95}"/>
          </ac:spMkLst>
        </pc:spChg>
        <pc:spChg chg="add mod">
          <ac:chgData name="이민규/컴퓨터공학부" userId="7ca9a9c3-650d-44fb-8070-e2f14e7ea8df" providerId="ADAL" clId="{0082181E-A27B-9945-85EE-6B904ABBA388}" dt="2024-03-21T07:13:14.204" v="14400" actId="255"/>
          <ac:spMkLst>
            <pc:docMk/>
            <pc:sldMk cId="446581183" sldId="287"/>
            <ac:spMk id="19" creationId="{6A864DAB-86E4-8025-059A-5AF84D0A4623}"/>
          </ac:spMkLst>
        </pc:spChg>
        <pc:spChg chg="add del mod">
          <ac:chgData name="이민규/컴퓨터공학부" userId="7ca9a9c3-650d-44fb-8070-e2f14e7ea8df" providerId="ADAL" clId="{0082181E-A27B-9945-85EE-6B904ABBA388}" dt="2024-03-21T05:47:37.957" v="14064" actId="21"/>
          <ac:spMkLst>
            <pc:docMk/>
            <pc:sldMk cId="446581183" sldId="287"/>
            <ac:spMk id="21" creationId="{23132F79-1A30-BED2-1A01-AB8785E7154B}"/>
          </ac:spMkLst>
        </pc:spChg>
        <pc:spChg chg="add mod">
          <ac:chgData name="이민규/컴퓨터공학부" userId="7ca9a9c3-650d-44fb-8070-e2f14e7ea8df" providerId="ADAL" clId="{0082181E-A27B-9945-85EE-6B904ABBA388}" dt="2024-03-21T07:12:26.544" v="14368" actId="1076"/>
          <ac:spMkLst>
            <pc:docMk/>
            <pc:sldMk cId="446581183" sldId="287"/>
            <ac:spMk id="24" creationId="{6AF18266-438B-9141-3D31-B8BA0D5C5882}"/>
          </ac:spMkLst>
        </pc:spChg>
        <pc:spChg chg="add mod">
          <ac:chgData name="이민규/컴퓨터공학부" userId="7ca9a9c3-650d-44fb-8070-e2f14e7ea8df" providerId="ADAL" clId="{0082181E-A27B-9945-85EE-6B904ABBA388}" dt="2024-03-21T07:12:26.544" v="14368" actId="1076"/>
          <ac:spMkLst>
            <pc:docMk/>
            <pc:sldMk cId="446581183" sldId="287"/>
            <ac:spMk id="25" creationId="{BB332DD9-5E38-F222-3369-A74E5CB07575}"/>
          </ac:spMkLst>
        </pc:spChg>
        <pc:spChg chg="add mod">
          <ac:chgData name="이민규/컴퓨터공학부" userId="7ca9a9c3-650d-44fb-8070-e2f14e7ea8df" providerId="ADAL" clId="{0082181E-A27B-9945-85EE-6B904ABBA388}" dt="2024-03-21T07:12:26.544" v="14368" actId="1076"/>
          <ac:spMkLst>
            <pc:docMk/>
            <pc:sldMk cId="446581183" sldId="287"/>
            <ac:spMk id="26" creationId="{F085CE9F-649F-70F6-6188-8E496C0F3D51}"/>
          </ac:spMkLst>
        </pc:spChg>
        <pc:spChg chg="add del mod">
          <ac:chgData name="이민규/컴퓨터공학부" userId="7ca9a9c3-650d-44fb-8070-e2f14e7ea8df" providerId="ADAL" clId="{0082181E-A27B-9945-85EE-6B904ABBA388}" dt="2024-03-21T07:08:11.003" v="14317"/>
          <ac:spMkLst>
            <pc:docMk/>
            <pc:sldMk cId="446581183" sldId="287"/>
            <ac:spMk id="27" creationId="{2FA1AB58-29DD-ED39-2C60-AA94A887B934}"/>
          </ac:spMkLst>
        </pc:spChg>
        <pc:spChg chg="add mod">
          <ac:chgData name="이민규/컴퓨터공학부" userId="7ca9a9c3-650d-44fb-8070-e2f14e7ea8df" providerId="ADAL" clId="{0082181E-A27B-9945-85EE-6B904ABBA388}" dt="2024-03-21T07:09:31.418" v="14367" actId="20577"/>
          <ac:spMkLst>
            <pc:docMk/>
            <pc:sldMk cId="446581183" sldId="287"/>
            <ac:spMk id="28" creationId="{59ADB656-BE0A-6231-07E2-AFE9F0E894B5}"/>
          </ac:spMkLst>
        </pc:spChg>
        <pc:spChg chg="add mod">
          <ac:chgData name="이민규/컴퓨터공학부" userId="7ca9a9c3-650d-44fb-8070-e2f14e7ea8df" providerId="ADAL" clId="{0082181E-A27B-9945-85EE-6B904ABBA388}" dt="2024-03-21T07:12:59.842" v="14398" actId="1076"/>
          <ac:spMkLst>
            <pc:docMk/>
            <pc:sldMk cId="446581183" sldId="287"/>
            <ac:spMk id="30" creationId="{EA44E1EB-1D61-1CB5-99DE-B627C1150667}"/>
          </ac:spMkLst>
        </pc:spChg>
        <pc:spChg chg="add mod">
          <ac:chgData name="이민규/컴퓨터공학부" userId="7ca9a9c3-650d-44fb-8070-e2f14e7ea8df" providerId="ADAL" clId="{0082181E-A27B-9945-85EE-6B904ABBA388}" dt="2024-03-21T07:12:49.852" v="14396" actId="20577"/>
          <ac:spMkLst>
            <pc:docMk/>
            <pc:sldMk cId="446581183" sldId="287"/>
            <ac:spMk id="31" creationId="{593FD23B-516F-C6FB-9B2B-3DB4B97A688E}"/>
          </ac:spMkLst>
        </pc:spChg>
        <pc:picChg chg="add mod">
          <ac:chgData name="이민규/컴퓨터공학부" userId="7ca9a9c3-650d-44fb-8070-e2f14e7ea8df" providerId="ADAL" clId="{0082181E-A27B-9945-85EE-6B904ABBA388}" dt="2024-03-21T07:14:33.274" v="14408" actId="1076"/>
          <ac:picMkLst>
            <pc:docMk/>
            <pc:sldMk cId="446581183" sldId="287"/>
            <ac:picMk id="4" creationId="{DAE7546F-40F1-EB45-D425-965A2B66470C}"/>
          </ac:picMkLst>
        </pc:picChg>
        <pc:picChg chg="add del mod">
          <ac:chgData name="이민규/컴퓨터공학부" userId="7ca9a9c3-650d-44fb-8070-e2f14e7ea8df" providerId="ADAL" clId="{0082181E-A27B-9945-85EE-6B904ABBA388}" dt="2024-03-21T07:07:20.582" v="14307" actId="21"/>
          <ac:picMkLst>
            <pc:docMk/>
            <pc:sldMk cId="446581183" sldId="287"/>
            <ac:picMk id="6" creationId="{C5037D87-9881-89F0-2011-3C86728E8AC0}"/>
          </ac:picMkLst>
        </pc:picChg>
        <pc:picChg chg="del">
          <ac:chgData name="이민규/컴퓨터공학부" userId="7ca9a9c3-650d-44fb-8070-e2f14e7ea8df" providerId="ADAL" clId="{0082181E-A27B-9945-85EE-6B904ABBA388}" dt="2024-03-21T05:28:00.024" v="13736" actId="21"/>
          <ac:picMkLst>
            <pc:docMk/>
            <pc:sldMk cId="446581183" sldId="287"/>
            <ac:picMk id="8" creationId="{B2200548-ADE6-437F-3144-1898F052614A}"/>
          </ac:picMkLst>
        </pc:picChg>
        <pc:picChg chg="del">
          <ac:chgData name="이민규/컴퓨터공학부" userId="7ca9a9c3-650d-44fb-8070-e2f14e7ea8df" providerId="ADAL" clId="{0082181E-A27B-9945-85EE-6B904ABBA388}" dt="2024-03-21T05:28:00.024" v="13736" actId="21"/>
          <ac:picMkLst>
            <pc:docMk/>
            <pc:sldMk cId="446581183" sldId="287"/>
            <ac:picMk id="9" creationId="{ED562121-1EDD-0C85-FF9A-930B38A805C1}"/>
          </ac:picMkLst>
        </pc:picChg>
        <pc:picChg chg="del">
          <ac:chgData name="이민규/컴퓨터공학부" userId="7ca9a9c3-650d-44fb-8070-e2f14e7ea8df" providerId="ADAL" clId="{0082181E-A27B-9945-85EE-6B904ABBA388}" dt="2024-03-21T05:28:00.024" v="13736" actId="21"/>
          <ac:picMkLst>
            <pc:docMk/>
            <pc:sldMk cId="446581183" sldId="287"/>
            <ac:picMk id="10" creationId="{0D17B9AD-E930-FCAC-7E73-CF6F153698EB}"/>
          </ac:picMkLst>
        </pc:picChg>
        <pc:picChg chg="add mod">
          <ac:chgData name="이민규/컴퓨터공학부" userId="7ca9a9c3-650d-44fb-8070-e2f14e7ea8df" providerId="ADAL" clId="{0082181E-A27B-9945-85EE-6B904ABBA388}" dt="2024-03-21T07:13:34.675" v="14403" actId="1076"/>
          <ac:picMkLst>
            <pc:docMk/>
            <pc:sldMk cId="446581183" sldId="287"/>
            <ac:picMk id="22" creationId="{1EEBA7E3-D476-F714-AEAE-E4ED563AFD9B}"/>
          </ac:picMkLst>
        </pc:picChg>
        <pc:picChg chg="add del mod">
          <ac:chgData name="이민규/컴퓨터공학부" userId="7ca9a9c3-650d-44fb-8070-e2f14e7ea8df" providerId="ADAL" clId="{0082181E-A27B-9945-85EE-6B904ABBA388}" dt="2024-03-22T01:26:27.220" v="19443" actId="21"/>
          <ac:picMkLst>
            <pc:docMk/>
            <pc:sldMk cId="446581183" sldId="287"/>
            <ac:picMk id="23" creationId="{CE7DB7B5-1E23-BD79-482E-6BA2770510DB}"/>
          </ac:picMkLst>
        </pc:picChg>
        <pc:picChg chg="add mod">
          <ac:chgData name="이민규/컴퓨터공학부" userId="7ca9a9c3-650d-44fb-8070-e2f14e7ea8df" providerId="ADAL" clId="{0082181E-A27B-9945-85EE-6B904ABBA388}" dt="2024-03-21T07:14:33.274" v="14408" actId="1076"/>
          <ac:picMkLst>
            <pc:docMk/>
            <pc:sldMk cId="446581183" sldId="287"/>
            <ac:picMk id="29" creationId="{DCC4738F-A8AD-EAD7-339B-4F8FAD89F3B0}"/>
          </ac:picMkLst>
        </pc:picChg>
        <pc:picChg chg="add mod">
          <ac:chgData name="이민규/컴퓨터공학부" userId="7ca9a9c3-650d-44fb-8070-e2f14e7ea8df" providerId="ADAL" clId="{0082181E-A27B-9945-85EE-6B904ABBA388}" dt="2024-03-22T01:26:36.884" v="19445" actId="1076"/>
          <ac:picMkLst>
            <pc:docMk/>
            <pc:sldMk cId="446581183" sldId="287"/>
            <ac:picMk id="32" creationId="{BDCF092F-2969-07B8-F8A6-5EEB0D50FECD}"/>
          </ac:picMkLst>
        </pc:picChg>
        <pc:cxnChg chg="add del mod">
          <ac:chgData name="이민규/컴퓨터공학부" userId="7ca9a9c3-650d-44fb-8070-e2f14e7ea8df" providerId="ADAL" clId="{0082181E-A27B-9945-85EE-6B904ABBA388}" dt="2024-03-21T05:44:42.488" v="13988" actId="21"/>
          <ac:cxnSpMkLst>
            <pc:docMk/>
            <pc:sldMk cId="446581183" sldId="287"/>
            <ac:cxnSpMk id="16" creationId="{DEB52994-9B12-920F-83D8-0B7961EA1443}"/>
          </ac:cxnSpMkLst>
        </pc:cxnChg>
        <pc:cxnChg chg="add del mod">
          <ac:chgData name="이민규/컴퓨터공학부" userId="7ca9a9c3-650d-44fb-8070-e2f14e7ea8df" providerId="ADAL" clId="{0082181E-A27B-9945-85EE-6B904ABBA388}" dt="2024-03-21T05:44:38.669" v="13987" actId="21"/>
          <ac:cxnSpMkLst>
            <pc:docMk/>
            <pc:sldMk cId="446581183" sldId="287"/>
            <ac:cxnSpMk id="18" creationId="{C20247A9-BFB1-9202-52C5-22D894004E8A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1T07:46:32.968" v="15658" actId="1076"/>
        <pc:sldMkLst>
          <pc:docMk/>
          <pc:sldMk cId="2036103616" sldId="288"/>
        </pc:sldMkLst>
        <pc:spChg chg="mod">
          <ac:chgData name="이민규/컴퓨터공학부" userId="7ca9a9c3-650d-44fb-8070-e2f14e7ea8df" providerId="ADAL" clId="{0082181E-A27B-9945-85EE-6B904ABBA388}" dt="2024-03-21T07:15:29.160" v="14442" actId="1076"/>
          <ac:spMkLst>
            <pc:docMk/>
            <pc:sldMk cId="2036103616" sldId="288"/>
            <ac:spMk id="2" creationId="{D62AD8AF-BB86-0C87-BF6C-48FACF800BA4}"/>
          </ac:spMkLst>
        </pc:spChg>
        <pc:spChg chg="add mod">
          <ac:chgData name="이민규/컴퓨터공학부" userId="7ca9a9c3-650d-44fb-8070-e2f14e7ea8df" providerId="ADAL" clId="{0082181E-A27B-9945-85EE-6B904ABBA388}" dt="2024-03-21T07:15:24.358" v="14440" actId="1076"/>
          <ac:spMkLst>
            <pc:docMk/>
            <pc:sldMk cId="2036103616" sldId="288"/>
            <ac:spMk id="8" creationId="{0DBB6F16-E2ED-DDC1-709F-0C430913529B}"/>
          </ac:spMkLst>
        </pc:spChg>
        <pc:spChg chg="add del mod">
          <ac:chgData name="이민규/컴퓨터공학부" userId="7ca9a9c3-650d-44fb-8070-e2f14e7ea8df" providerId="ADAL" clId="{0082181E-A27B-9945-85EE-6B904ABBA388}" dt="2024-03-21T06:35:53.152" v="14101"/>
          <ac:spMkLst>
            <pc:docMk/>
            <pc:sldMk cId="2036103616" sldId="288"/>
            <ac:spMk id="9" creationId="{6BB106EB-9B27-F394-4F58-9DC68695A384}"/>
          </ac:spMkLst>
        </pc:spChg>
        <pc:spChg chg="del">
          <ac:chgData name="이민규/컴퓨터공학부" userId="7ca9a9c3-650d-44fb-8070-e2f14e7ea8df" providerId="ADAL" clId="{0082181E-A27B-9945-85EE-6B904ABBA388}" dt="2024-03-21T06:30:43.905" v="14068" actId="21"/>
          <ac:spMkLst>
            <pc:docMk/>
            <pc:sldMk cId="2036103616" sldId="288"/>
            <ac:spMk id="11" creationId="{F4EA1FF0-1496-C361-E84E-7D933A463872}"/>
          </ac:spMkLst>
        </pc:spChg>
        <pc:spChg chg="del">
          <ac:chgData name="이민규/컴퓨터공학부" userId="7ca9a9c3-650d-44fb-8070-e2f14e7ea8df" providerId="ADAL" clId="{0082181E-A27B-9945-85EE-6B904ABBA388}" dt="2024-03-21T06:30:43.905" v="14068" actId="21"/>
          <ac:spMkLst>
            <pc:docMk/>
            <pc:sldMk cId="2036103616" sldId="288"/>
            <ac:spMk id="12" creationId="{39EF78A7-84A1-A75B-E8F5-78D11E08E520}"/>
          </ac:spMkLst>
        </pc:spChg>
        <pc:spChg chg="del">
          <ac:chgData name="이민규/컴퓨터공학부" userId="7ca9a9c3-650d-44fb-8070-e2f14e7ea8df" providerId="ADAL" clId="{0082181E-A27B-9945-85EE-6B904ABBA388}" dt="2024-03-21T06:30:43.905" v="14068" actId="21"/>
          <ac:spMkLst>
            <pc:docMk/>
            <pc:sldMk cId="2036103616" sldId="288"/>
            <ac:spMk id="13" creationId="{BCFE59DD-A2B0-DD9E-39F0-9B2CAA7C2F6F}"/>
          </ac:spMkLst>
        </pc:spChg>
        <pc:spChg chg="del">
          <ac:chgData name="이민규/컴퓨터공학부" userId="7ca9a9c3-650d-44fb-8070-e2f14e7ea8df" providerId="ADAL" clId="{0082181E-A27B-9945-85EE-6B904ABBA388}" dt="2024-03-21T06:30:43.905" v="14068" actId="21"/>
          <ac:spMkLst>
            <pc:docMk/>
            <pc:sldMk cId="2036103616" sldId="288"/>
            <ac:spMk id="14" creationId="{B4A919BE-F604-3059-C35B-B4A4C26E2E18}"/>
          </ac:spMkLst>
        </pc:spChg>
        <pc:spChg chg="del">
          <ac:chgData name="이민규/컴퓨터공학부" userId="7ca9a9c3-650d-44fb-8070-e2f14e7ea8df" providerId="ADAL" clId="{0082181E-A27B-9945-85EE-6B904ABBA388}" dt="2024-03-21T06:30:43.905" v="14068" actId="21"/>
          <ac:spMkLst>
            <pc:docMk/>
            <pc:sldMk cId="2036103616" sldId="288"/>
            <ac:spMk id="15" creationId="{3ABB9D7F-D106-EC27-3D7B-03792B851BC6}"/>
          </ac:spMkLst>
        </pc:spChg>
        <pc:spChg chg="mod">
          <ac:chgData name="이민규/컴퓨터공학부" userId="7ca9a9c3-650d-44fb-8070-e2f14e7ea8df" providerId="ADAL" clId="{0082181E-A27B-9945-85EE-6B904ABBA388}" dt="2024-03-21T06:35:53.829" v="14102"/>
          <ac:spMkLst>
            <pc:docMk/>
            <pc:sldMk cId="2036103616" sldId="288"/>
            <ac:spMk id="16" creationId="{2674019E-4360-1175-1C71-66247CB547F9}"/>
          </ac:spMkLst>
        </pc:spChg>
        <pc:spChg chg="del">
          <ac:chgData name="이민규/컴퓨터공학부" userId="7ca9a9c3-650d-44fb-8070-e2f14e7ea8df" providerId="ADAL" clId="{0082181E-A27B-9945-85EE-6B904ABBA388}" dt="2024-03-21T06:30:43.905" v="14068" actId="21"/>
          <ac:spMkLst>
            <pc:docMk/>
            <pc:sldMk cId="2036103616" sldId="288"/>
            <ac:spMk id="19" creationId="{B76130DE-AB5A-1BF3-3BC5-20AC6D5D46ED}"/>
          </ac:spMkLst>
        </pc:spChg>
        <pc:spChg chg="add mod">
          <ac:chgData name="이민규/컴퓨터공학부" userId="7ca9a9c3-650d-44fb-8070-e2f14e7ea8df" providerId="ADAL" clId="{0082181E-A27B-9945-85EE-6B904ABBA388}" dt="2024-03-21T07:46:32.968" v="15658" actId="1076"/>
          <ac:spMkLst>
            <pc:docMk/>
            <pc:sldMk cId="2036103616" sldId="288"/>
            <ac:spMk id="20" creationId="{D160CC29-6439-36E8-D7B6-0348317D4D4B}"/>
          </ac:spMkLst>
        </pc:spChg>
        <pc:spChg chg="add del mod">
          <ac:chgData name="이민규/컴퓨터공학부" userId="7ca9a9c3-650d-44fb-8070-e2f14e7ea8df" providerId="ADAL" clId="{0082181E-A27B-9945-85EE-6B904ABBA388}" dt="2024-03-21T06:38:51.767" v="14141"/>
          <ac:spMkLst>
            <pc:docMk/>
            <pc:sldMk cId="2036103616" sldId="288"/>
            <ac:spMk id="21" creationId="{496B64A1-CBD0-91E3-9867-C06E518656F2}"/>
          </ac:spMkLst>
        </pc:spChg>
        <pc:spChg chg="mod">
          <ac:chgData name="이민규/컴퓨터공학부" userId="7ca9a9c3-650d-44fb-8070-e2f14e7ea8df" providerId="ADAL" clId="{0082181E-A27B-9945-85EE-6B904ABBA388}" dt="2024-03-21T06:38:45.886" v="14139"/>
          <ac:spMkLst>
            <pc:docMk/>
            <pc:sldMk cId="2036103616" sldId="288"/>
            <ac:spMk id="24" creationId="{48F2F9C2-9605-FCEA-0AA8-3F727A74240C}"/>
          </ac:spMkLst>
        </pc:spChg>
        <pc:spChg chg="add mod">
          <ac:chgData name="이민규/컴퓨터공학부" userId="7ca9a9c3-650d-44fb-8070-e2f14e7ea8df" providerId="ADAL" clId="{0082181E-A27B-9945-85EE-6B904ABBA388}" dt="2024-03-21T06:38:45.886" v="14139"/>
          <ac:spMkLst>
            <pc:docMk/>
            <pc:sldMk cId="2036103616" sldId="288"/>
            <ac:spMk id="27" creationId="{2F4EE31A-F04A-5234-8B64-7D00BC77275D}"/>
          </ac:spMkLst>
        </pc:spChg>
        <pc:spChg chg="add mod">
          <ac:chgData name="이민규/컴퓨터공학부" userId="7ca9a9c3-650d-44fb-8070-e2f14e7ea8df" providerId="ADAL" clId="{0082181E-A27B-9945-85EE-6B904ABBA388}" dt="2024-03-21T06:38:52.147" v="14142"/>
          <ac:spMkLst>
            <pc:docMk/>
            <pc:sldMk cId="2036103616" sldId="288"/>
            <ac:spMk id="28" creationId="{0D986F4C-551F-D5CE-0886-F1F0CEE92E5B}"/>
          </ac:spMkLst>
        </pc:spChg>
        <pc:spChg chg="add mod">
          <ac:chgData name="이민규/컴퓨터공학부" userId="7ca9a9c3-650d-44fb-8070-e2f14e7ea8df" providerId="ADAL" clId="{0082181E-A27B-9945-85EE-6B904ABBA388}" dt="2024-03-21T07:15:34.887" v="14443" actId="1076"/>
          <ac:spMkLst>
            <pc:docMk/>
            <pc:sldMk cId="2036103616" sldId="288"/>
            <ac:spMk id="30" creationId="{CC1BDD79-4654-5FC9-EE71-F63983ED9D6E}"/>
          </ac:spMkLst>
        </pc:spChg>
        <pc:spChg chg="add mod">
          <ac:chgData name="이민규/컴퓨터공학부" userId="7ca9a9c3-650d-44fb-8070-e2f14e7ea8df" providerId="ADAL" clId="{0082181E-A27B-9945-85EE-6B904ABBA388}" dt="2024-03-21T07:30:35.724" v="15008" actId="20577"/>
          <ac:spMkLst>
            <pc:docMk/>
            <pc:sldMk cId="2036103616" sldId="288"/>
            <ac:spMk id="31" creationId="{33209235-FE21-19FC-8177-BDEBE10EFB4D}"/>
          </ac:spMkLst>
        </pc:spChg>
        <pc:spChg chg="mod">
          <ac:chgData name="이민규/컴퓨터공학부" userId="7ca9a9c3-650d-44fb-8070-e2f14e7ea8df" providerId="ADAL" clId="{0082181E-A27B-9945-85EE-6B904ABBA388}" dt="2024-03-21T07:18:16.462" v="14742"/>
          <ac:spMkLst>
            <pc:docMk/>
            <pc:sldMk cId="2036103616" sldId="288"/>
            <ac:spMk id="33" creationId="{1993380E-D850-DCF1-1A04-6585FAB3E019}"/>
          </ac:spMkLst>
        </pc:spChg>
        <pc:spChg chg="add del mod">
          <ac:chgData name="이민규/컴퓨터공학부" userId="7ca9a9c3-650d-44fb-8070-e2f14e7ea8df" providerId="ADAL" clId="{0082181E-A27B-9945-85EE-6B904ABBA388}" dt="2024-03-21T07:46:24.519" v="15656" actId="478"/>
          <ac:spMkLst>
            <pc:docMk/>
            <pc:sldMk cId="2036103616" sldId="288"/>
            <ac:spMk id="36" creationId="{58C8858A-BC21-8777-EAD5-E8462466C365}"/>
          </ac:spMkLst>
        </pc:spChg>
        <pc:spChg chg="add del mod">
          <ac:chgData name="이민규/컴퓨터공학부" userId="7ca9a9c3-650d-44fb-8070-e2f14e7ea8df" providerId="ADAL" clId="{0082181E-A27B-9945-85EE-6B904ABBA388}" dt="2024-03-21T07:24:22.899" v="14834"/>
          <ac:spMkLst>
            <pc:docMk/>
            <pc:sldMk cId="2036103616" sldId="288"/>
            <ac:spMk id="42" creationId="{C07BD3BF-0462-3080-D79A-C3175A468EDD}"/>
          </ac:spMkLst>
        </pc:spChg>
        <pc:spChg chg="add del">
          <ac:chgData name="이민규/컴퓨터공학부" userId="7ca9a9c3-650d-44fb-8070-e2f14e7ea8df" providerId="ADAL" clId="{0082181E-A27B-9945-85EE-6B904ABBA388}" dt="2024-03-21T07:23:26.272" v="14781" actId="22"/>
          <ac:spMkLst>
            <pc:docMk/>
            <pc:sldMk cId="2036103616" sldId="288"/>
            <ac:spMk id="44" creationId="{9BAA9110-E678-D2AA-7D79-E6F73C75C75C}"/>
          </ac:spMkLst>
        </pc:spChg>
        <pc:spChg chg="add mod">
          <ac:chgData name="이민규/컴퓨터공학부" userId="7ca9a9c3-650d-44fb-8070-e2f14e7ea8df" providerId="ADAL" clId="{0082181E-A27B-9945-85EE-6B904ABBA388}" dt="2024-03-21T07:24:51.453" v="14860" actId="20577"/>
          <ac:spMkLst>
            <pc:docMk/>
            <pc:sldMk cId="2036103616" sldId="288"/>
            <ac:spMk id="45" creationId="{AD4A58F9-5E65-AE25-A2CA-91F102E0F5E0}"/>
          </ac:spMkLst>
        </pc:spChg>
        <pc:spChg chg="add mod">
          <ac:chgData name="이민규/컴퓨터공학부" userId="7ca9a9c3-650d-44fb-8070-e2f14e7ea8df" providerId="ADAL" clId="{0082181E-A27B-9945-85EE-6B904ABBA388}" dt="2024-03-21T07:24:39.893" v="14847" actId="1076"/>
          <ac:spMkLst>
            <pc:docMk/>
            <pc:sldMk cId="2036103616" sldId="288"/>
            <ac:spMk id="46" creationId="{D5E5767E-51A0-E136-FBDA-6F086FD8C5C0}"/>
          </ac:spMkLst>
        </pc:spChg>
        <pc:spChg chg="add mod">
          <ac:chgData name="이민규/컴퓨터공학부" userId="7ca9a9c3-650d-44fb-8070-e2f14e7ea8df" providerId="ADAL" clId="{0082181E-A27B-9945-85EE-6B904ABBA388}" dt="2024-03-21T07:25:41.668" v="14873" actId="1076"/>
          <ac:spMkLst>
            <pc:docMk/>
            <pc:sldMk cId="2036103616" sldId="288"/>
            <ac:spMk id="51" creationId="{ADD124C0-026E-FFB6-F9F2-CE6894C55729}"/>
          </ac:spMkLst>
        </pc:spChg>
        <pc:spChg chg="add mod">
          <ac:chgData name="이민규/컴퓨터공학부" userId="7ca9a9c3-650d-44fb-8070-e2f14e7ea8df" providerId="ADAL" clId="{0082181E-A27B-9945-85EE-6B904ABBA388}" dt="2024-03-21T07:25:49.841" v="14881" actId="20577"/>
          <ac:spMkLst>
            <pc:docMk/>
            <pc:sldMk cId="2036103616" sldId="288"/>
            <ac:spMk id="52" creationId="{E9988BF1-8341-9270-74EF-95287B9B7973}"/>
          </ac:spMkLst>
        </pc:spChg>
        <pc:spChg chg="add mod">
          <ac:chgData name="이민규/컴퓨터공학부" userId="7ca9a9c3-650d-44fb-8070-e2f14e7ea8df" providerId="ADAL" clId="{0082181E-A27B-9945-85EE-6B904ABBA388}" dt="2024-03-21T07:26:21.253" v="14911" actId="207"/>
          <ac:spMkLst>
            <pc:docMk/>
            <pc:sldMk cId="2036103616" sldId="288"/>
            <ac:spMk id="53" creationId="{4D6462E3-7B74-3B3C-5584-3FADA4C58A02}"/>
          </ac:spMkLst>
        </pc:spChg>
        <pc:spChg chg="add del mod">
          <ac:chgData name="이민규/컴퓨터공학부" userId="7ca9a9c3-650d-44fb-8070-e2f14e7ea8df" providerId="ADAL" clId="{0082181E-A27B-9945-85EE-6B904ABBA388}" dt="2024-03-21T07:29:53.518" v="14970"/>
          <ac:spMkLst>
            <pc:docMk/>
            <pc:sldMk cId="2036103616" sldId="288"/>
            <ac:spMk id="57" creationId="{F2902CD4-E930-64AB-EA44-A3338D321D79}"/>
          </ac:spMkLst>
        </pc:spChg>
        <pc:spChg chg="add del mod">
          <ac:chgData name="이민규/컴퓨터공학부" userId="7ca9a9c3-650d-44fb-8070-e2f14e7ea8df" providerId="ADAL" clId="{0082181E-A27B-9945-85EE-6B904ABBA388}" dt="2024-03-21T07:30:40.305" v="15009" actId="21"/>
          <ac:spMkLst>
            <pc:docMk/>
            <pc:sldMk cId="2036103616" sldId="288"/>
            <ac:spMk id="58" creationId="{517BBC77-8C94-67C2-B5F3-BF6A22CD2347}"/>
          </ac:spMkLst>
        </pc:spChg>
        <pc:spChg chg="add mod">
          <ac:chgData name="이민규/컴퓨터공학부" userId="7ca9a9c3-650d-44fb-8070-e2f14e7ea8df" providerId="ADAL" clId="{0082181E-A27B-9945-85EE-6B904ABBA388}" dt="2024-03-21T07:46:19.590" v="15654"/>
          <ac:spMkLst>
            <pc:docMk/>
            <pc:sldMk cId="2036103616" sldId="288"/>
            <ac:spMk id="59" creationId="{EE9FBEEF-BFFE-6F37-F064-AD78073F349A}"/>
          </ac:spMkLst>
        </pc:spChg>
        <pc:spChg chg="add mod">
          <ac:chgData name="이민규/컴퓨터공학부" userId="7ca9a9c3-650d-44fb-8070-e2f14e7ea8df" providerId="ADAL" clId="{0082181E-A27B-9945-85EE-6B904ABBA388}" dt="2024-03-21T07:46:22.948" v="15655"/>
          <ac:spMkLst>
            <pc:docMk/>
            <pc:sldMk cId="2036103616" sldId="288"/>
            <ac:spMk id="60" creationId="{ACD8C081-7261-6F1C-5409-4482C8501093}"/>
          </ac:spMkLst>
        </pc:spChg>
        <pc:grpChg chg="add mod">
          <ac:chgData name="이민규/컴퓨터공학부" userId="7ca9a9c3-650d-44fb-8070-e2f14e7ea8df" providerId="ADAL" clId="{0082181E-A27B-9945-85EE-6B904ABBA388}" dt="2024-03-21T07:15:34.887" v="14443" actId="1076"/>
          <ac:grpSpMkLst>
            <pc:docMk/>
            <pc:sldMk cId="2036103616" sldId="288"/>
            <ac:grpSpMk id="10" creationId="{DBF993DC-9819-7510-483B-2F26D3E515A2}"/>
          </ac:grpSpMkLst>
        </pc:grpChg>
        <pc:grpChg chg="add mod">
          <ac:chgData name="이민규/컴퓨터공학부" userId="7ca9a9c3-650d-44fb-8070-e2f14e7ea8df" providerId="ADAL" clId="{0082181E-A27B-9945-85EE-6B904ABBA388}" dt="2024-03-21T06:38:45.886" v="14139"/>
          <ac:grpSpMkLst>
            <pc:docMk/>
            <pc:sldMk cId="2036103616" sldId="288"/>
            <ac:grpSpMk id="23" creationId="{93519EEF-DF14-8252-161E-59C72E2D537B}"/>
          </ac:grpSpMkLst>
        </pc:grpChg>
        <pc:grpChg chg="add mod">
          <ac:chgData name="이민규/컴퓨터공학부" userId="7ca9a9c3-650d-44fb-8070-e2f14e7ea8df" providerId="ADAL" clId="{0082181E-A27B-9945-85EE-6B904ABBA388}" dt="2024-03-21T07:18:24.909" v="14743" actId="1076"/>
          <ac:grpSpMkLst>
            <pc:docMk/>
            <pc:sldMk cId="2036103616" sldId="288"/>
            <ac:grpSpMk id="32" creationId="{EFBE80F4-E1CA-4F77-A1FF-B429199FCD77}"/>
          </ac:grpSpMkLst>
        </pc:grpChg>
        <pc:picChg chg="del">
          <ac:chgData name="이민규/컴퓨터공학부" userId="7ca9a9c3-650d-44fb-8070-e2f14e7ea8df" providerId="ADAL" clId="{0082181E-A27B-9945-85EE-6B904ABBA388}" dt="2024-03-21T06:30:45.103" v="14069" actId="21"/>
          <ac:picMkLst>
            <pc:docMk/>
            <pc:sldMk cId="2036103616" sldId="288"/>
            <ac:picMk id="4" creationId="{6FC503CD-48DF-7490-8C90-341101533840}"/>
          </ac:picMkLst>
        </pc:picChg>
        <pc:picChg chg="add mod">
          <ac:chgData name="이민규/컴퓨터공학부" userId="7ca9a9c3-650d-44fb-8070-e2f14e7ea8df" providerId="ADAL" clId="{0082181E-A27B-9945-85EE-6B904ABBA388}" dt="2024-03-21T07:14:46.060" v="14410" actId="1076"/>
          <ac:picMkLst>
            <pc:docMk/>
            <pc:sldMk cId="2036103616" sldId="288"/>
            <ac:picMk id="5" creationId="{0E4EF95A-C67F-E25A-4FC7-C5C4FF77F248}"/>
          </ac:picMkLst>
        </pc:picChg>
        <pc:picChg chg="del">
          <ac:chgData name="이민규/컴퓨터공학부" userId="7ca9a9c3-650d-44fb-8070-e2f14e7ea8df" providerId="ADAL" clId="{0082181E-A27B-9945-85EE-6B904ABBA388}" dt="2024-03-21T06:30:43.905" v="14068" actId="21"/>
          <ac:picMkLst>
            <pc:docMk/>
            <pc:sldMk cId="2036103616" sldId="288"/>
            <ac:picMk id="6" creationId="{49DEBDEC-89CF-C1F5-F23E-1F386C757C37}"/>
          </ac:picMkLst>
        </pc:picChg>
        <pc:picChg chg="add mod">
          <ac:chgData name="이민규/컴퓨터공학부" userId="7ca9a9c3-650d-44fb-8070-e2f14e7ea8df" providerId="ADAL" clId="{0082181E-A27B-9945-85EE-6B904ABBA388}" dt="2024-03-21T07:14:46.060" v="14410" actId="1076"/>
          <ac:picMkLst>
            <pc:docMk/>
            <pc:sldMk cId="2036103616" sldId="288"/>
            <ac:picMk id="7" creationId="{DDBFBA08-4EBF-133F-A3A9-D86426572D04}"/>
          </ac:picMkLst>
        </pc:picChg>
        <pc:picChg chg="del">
          <ac:chgData name="이민규/컴퓨터공학부" userId="7ca9a9c3-650d-44fb-8070-e2f14e7ea8df" providerId="ADAL" clId="{0082181E-A27B-9945-85EE-6B904ABBA388}" dt="2024-03-21T06:30:43.905" v="14068" actId="21"/>
          <ac:picMkLst>
            <pc:docMk/>
            <pc:sldMk cId="2036103616" sldId="288"/>
            <ac:picMk id="22" creationId="{E3B497FF-C9E2-73DC-1D53-4D5E13BF0B0B}"/>
          </ac:picMkLst>
        </pc:picChg>
        <pc:picChg chg="add mod">
          <ac:chgData name="이민규/컴퓨터공학부" userId="7ca9a9c3-650d-44fb-8070-e2f14e7ea8df" providerId="ADAL" clId="{0082181E-A27B-9945-85EE-6B904ABBA388}" dt="2024-03-21T07:30:45.303" v="15013" actId="1076"/>
          <ac:picMkLst>
            <pc:docMk/>
            <pc:sldMk cId="2036103616" sldId="288"/>
            <ac:picMk id="40" creationId="{A78A2E58-06DE-211A-F55D-3170DEC882D8}"/>
          </ac:picMkLst>
        </pc:picChg>
        <pc:picChg chg="add mod">
          <ac:chgData name="이민규/컴퓨터공학부" userId="7ca9a9c3-650d-44fb-8070-e2f14e7ea8df" providerId="ADAL" clId="{0082181E-A27B-9945-85EE-6B904ABBA388}" dt="2024-03-21T07:20:48.156" v="14750" actId="1076"/>
          <ac:picMkLst>
            <pc:docMk/>
            <pc:sldMk cId="2036103616" sldId="288"/>
            <ac:picMk id="41" creationId="{E166E552-99B2-C7B0-E6FC-705BB5C22DCB}"/>
          </ac:picMkLst>
        </pc:picChg>
        <pc:picChg chg="add del mod">
          <ac:chgData name="이민규/컴퓨터공학부" userId="7ca9a9c3-650d-44fb-8070-e2f14e7ea8df" providerId="ADAL" clId="{0082181E-A27B-9945-85EE-6B904ABBA388}" dt="2024-03-21T07:30:42.789" v="15012" actId="21"/>
          <ac:picMkLst>
            <pc:docMk/>
            <pc:sldMk cId="2036103616" sldId="288"/>
            <ac:picMk id="54" creationId="{C03ADE12-58CF-985E-3AA8-FAB1FC17D3B6}"/>
          </ac:picMkLst>
        </pc:picChg>
        <pc:picChg chg="add del mod">
          <ac:chgData name="이민규/컴퓨터공학부" userId="7ca9a9c3-650d-44fb-8070-e2f14e7ea8df" providerId="ADAL" clId="{0082181E-A27B-9945-85EE-6B904ABBA388}" dt="2024-03-21T07:30:40.809" v="15010" actId="21"/>
          <ac:picMkLst>
            <pc:docMk/>
            <pc:sldMk cId="2036103616" sldId="288"/>
            <ac:picMk id="55" creationId="{F1556A4A-90B4-541A-E898-C1A59EDE49E2}"/>
          </ac:picMkLst>
        </pc:picChg>
        <pc:cxnChg chg="mod">
          <ac:chgData name="이민규/컴퓨터공학부" userId="7ca9a9c3-650d-44fb-8070-e2f14e7ea8df" providerId="ADAL" clId="{0082181E-A27B-9945-85EE-6B904ABBA388}" dt="2024-03-21T06:35:53.829" v="14102"/>
          <ac:cxnSpMkLst>
            <pc:docMk/>
            <pc:sldMk cId="2036103616" sldId="288"/>
            <ac:cxnSpMk id="17" creationId="{37F17527-9D16-63A5-3A17-9331FF680722}"/>
          </ac:cxnSpMkLst>
        </pc:cxnChg>
        <pc:cxnChg chg="mod">
          <ac:chgData name="이민규/컴퓨터공학부" userId="7ca9a9c3-650d-44fb-8070-e2f14e7ea8df" providerId="ADAL" clId="{0082181E-A27B-9945-85EE-6B904ABBA388}" dt="2024-03-21T06:35:53.829" v="14102"/>
          <ac:cxnSpMkLst>
            <pc:docMk/>
            <pc:sldMk cId="2036103616" sldId="288"/>
            <ac:cxnSpMk id="18" creationId="{3120E532-4D68-FDF0-DC71-77924BDC16F9}"/>
          </ac:cxnSpMkLst>
        </pc:cxnChg>
        <pc:cxnChg chg="mod">
          <ac:chgData name="이민규/컴퓨터공학부" userId="7ca9a9c3-650d-44fb-8070-e2f14e7ea8df" providerId="ADAL" clId="{0082181E-A27B-9945-85EE-6B904ABBA388}" dt="2024-03-21T06:38:45.886" v="14139"/>
          <ac:cxnSpMkLst>
            <pc:docMk/>
            <pc:sldMk cId="2036103616" sldId="288"/>
            <ac:cxnSpMk id="25" creationId="{04695C35-24C4-835D-7ADD-EEE769D829B4}"/>
          </ac:cxnSpMkLst>
        </pc:cxnChg>
        <pc:cxnChg chg="mod">
          <ac:chgData name="이민규/컴퓨터공학부" userId="7ca9a9c3-650d-44fb-8070-e2f14e7ea8df" providerId="ADAL" clId="{0082181E-A27B-9945-85EE-6B904ABBA388}" dt="2024-03-21T06:38:45.886" v="14139"/>
          <ac:cxnSpMkLst>
            <pc:docMk/>
            <pc:sldMk cId="2036103616" sldId="288"/>
            <ac:cxnSpMk id="26" creationId="{5D3755E5-2D36-0AEC-6577-9E0E3D4360BC}"/>
          </ac:cxnSpMkLst>
        </pc:cxnChg>
        <pc:cxnChg chg="mod">
          <ac:chgData name="이민규/컴퓨터공학부" userId="7ca9a9c3-650d-44fb-8070-e2f14e7ea8df" providerId="ADAL" clId="{0082181E-A27B-9945-85EE-6B904ABBA388}" dt="2024-03-21T07:18:16.462" v="14742"/>
          <ac:cxnSpMkLst>
            <pc:docMk/>
            <pc:sldMk cId="2036103616" sldId="288"/>
            <ac:cxnSpMk id="34" creationId="{E2CDFCB1-EFB5-492F-D609-0CB22343A26D}"/>
          </ac:cxnSpMkLst>
        </pc:cxnChg>
        <pc:cxnChg chg="mod">
          <ac:chgData name="이민규/컴퓨터공학부" userId="7ca9a9c3-650d-44fb-8070-e2f14e7ea8df" providerId="ADAL" clId="{0082181E-A27B-9945-85EE-6B904ABBA388}" dt="2024-03-21T07:18:16.462" v="14742"/>
          <ac:cxnSpMkLst>
            <pc:docMk/>
            <pc:sldMk cId="2036103616" sldId="288"/>
            <ac:cxnSpMk id="35" creationId="{AC55E0B4-8811-114C-77E3-AAA88AC96D02}"/>
          </ac:cxnSpMkLst>
        </pc:cxnChg>
        <pc:cxnChg chg="add mod">
          <ac:chgData name="이민규/컴퓨터공학부" userId="7ca9a9c3-650d-44fb-8070-e2f14e7ea8df" providerId="ADAL" clId="{0082181E-A27B-9945-85EE-6B904ABBA388}" dt="2024-03-21T07:18:44.312" v="14746" actId="14100"/>
          <ac:cxnSpMkLst>
            <pc:docMk/>
            <pc:sldMk cId="2036103616" sldId="288"/>
            <ac:cxnSpMk id="37" creationId="{93E26DAF-ABCD-C3F4-F6A7-E6A27C85F7DE}"/>
          </ac:cxnSpMkLst>
        </pc:cxnChg>
        <pc:cxnChg chg="add mod">
          <ac:chgData name="이민규/컴퓨터공학부" userId="7ca9a9c3-650d-44fb-8070-e2f14e7ea8df" providerId="ADAL" clId="{0082181E-A27B-9945-85EE-6B904ABBA388}" dt="2024-03-21T07:24:58.860" v="14862" actId="13822"/>
          <ac:cxnSpMkLst>
            <pc:docMk/>
            <pc:sldMk cId="2036103616" sldId="288"/>
            <ac:cxnSpMk id="48" creationId="{83C66C51-CC61-87CB-C330-AD3C99A89A84}"/>
          </ac:cxnSpMkLst>
        </pc:cxnChg>
        <pc:cxnChg chg="add mod">
          <ac:chgData name="이민규/컴퓨터공학부" userId="7ca9a9c3-650d-44fb-8070-e2f14e7ea8df" providerId="ADAL" clId="{0082181E-A27B-9945-85EE-6B904ABBA388}" dt="2024-03-21T07:25:09.685" v="14866" actId="1076"/>
          <ac:cxnSpMkLst>
            <pc:docMk/>
            <pc:sldMk cId="2036103616" sldId="288"/>
            <ac:cxnSpMk id="49" creationId="{37B8D45B-E6DF-477F-D46D-BB35E4AC1C5F}"/>
          </ac:cxnSpMkLst>
        </pc:cxnChg>
        <pc:cxnChg chg="add del mod">
          <ac:chgData name="이민규/컴퓨터공학부" userId="7ca9a9c3-650d-44fb-8070-e2f14e7ea8df" providerId="ADAL" clId="{0082181E-A27B-9945-85EE-6B904ABBA388}" dt="2024-03-21T07:30:41.336" v="15011" actId="21"/>
          <ac:cxnSpMkLst>
            <pc:docMk/>
            <pc:sldMk cId="2036103616" sldId="288"/>
            <ac:cxnSpMk id="56" creationId="{570625BB-8A1C-27A0-2CE7-1A848196B36A}"/>
          </ac:cxnSpMkLst>
        </pc:cxnChg>
      </pc:sldChg>
      <pc:sldChg chg="delSp modSp add del mod">
        <pc:chgData name="이민규/컴퓨터공학부" userId="7ca9a9c3-650d-44fb-8070-e2f14e7ea8df" providerId="ADAL" clId="{0082181E-A27B-9945-85EE-6B904ABBA388}" dt="2024-03-21T05:34:09.121" v="13818" actId="2696"/>
        <pc:sldMkLst>
          <pc:docMk/>
          <pc:sldMk cId="2093204727" sldId="288"/>
        </pc:sldMkLst>
        <pc:spChg chg="mod">
          <ac:chgData name="이민규/컴퓨터공학부" userId="7ca9a9c3-650d-44fb-8070-e2f14e7ea8df" providerId="ADAL" clId="{0082181E-A27B-9945-85EE-6B904ABBA388}" dt="2024-03-21T05:33:57.661" v="13817" actId="1038"/>
          <ac:spMkLst>
            <pc:docMk/>
            <pc:sldMk cId="2093204727" sldId="288"/>
            <ac:spMk id="13" creationId="{38808491-C6EC-80B3-E0D2-8F10CDEF7860}"/>
          </ac:spMkLst>
        </pc:spChg>
        <pc:spChg chg="del">
          <ac:chgData name="이민규/컴퓨터공학부" userId="7ca9a9c3-650d-44fb-8070-e2f14e7ea8df" providerId="ADAL" clId="{0082181E-A27B-9945-85EE-6B904ABBA388}" dt="2024-03-21T05:33:47.167" v="13783" actId="21"/>
          <ac:spMkLst>
            <pc:docMk/>
            <pc:sldMk cId="2093204727" sldId="288"/>
            <ac:spMk id="16" creationId="{4C9FDE60-9BC6-41CB-0477-84EF694B383C}"/>
          </ac:spMkLst>
        </pc:spChg>
        <pc:spChg chg="mod">
          <ac:chgData name="이민규/컴퓨터공학부" userId="7ca9a9c3-650d-44fb-8070-e2f14e7ea8df" providerId="ADAL" clId="{0082181E-A27B-9945-85EE-6B904ABBA388}" dt="2024-03-21T05:33:57.661" v="13817" actId="1038"/>
          <ac:spMkLst>
            <pc:docMk/>
            <pc:sldMk cId="2093204727" sldId="288"/>
            <ac:spMk id="19" creationId="{0199A190-F1F6-AED5-B46B-3BABE5CF506B}"/>
          </ac:spMkLst>
        </pc:spChg>
        <pc:spChg chg="mod">
          <ac:chgData name="이민규/컴퓨터공학부" userId="7ca9a9c3-650d-44fb-8070-e2f14e7ea8df" providerId="ADAL" clId="{0082181E-A27B-9945-85EE-6B904ABBA388}" dt="2024-03-21T05:33:57.661" v="13817" actId="1038"/>
          <ac:spMkLst>
            <pc:docMk/>
            <pc:sldMk cId="2093204727" sldId="288"/>
            <ac:spMk id="23" creationId="{3DD86F9D-1787-3729-4009-A81163E1742B}"/>
          </ac:spMkLst>
        </pc:spChg>
        <pc:spChg chg="mod">
          <ac:chgData name="이민규/컴퓨터공학부" userId="7ca9a9c3-650d-44fb-8070-e2f14e7ea8df" providerId="ADAL" clId="{0082181E-A27B-9945-85EE-6B904ABBA388}" dt="2024-03-21T05:33:57.661" v="13817" actId="1038"/>
          <ac:spMkLst>
            <pc:docMk/>
            <pc:sldMk cId="2093204727" sldId="288"/>
            <ac:spMk id="27" creationId="{280ABF35-FBC7-2264-CE25-C72C81F48AD2}"/>
          </ac:spMkLst>
        </pc:spChg>
        <pc:spChg chg="mod">
          <ac:chgData name="이민규/컴퓨터공학부" userId="7ca9a9c3-650d-44fb-8070-e2f14e7ea8df" providerId="ADAL" clId="{0082181E-A27B-9945-85EE-6B904ABBA388}" dt="2024-03-21T05:33:57.661" v="13817" actId="1038"/>
          <ac:spMkLst>
            <pc:docMk/>
            <pc:sldMk cId="2093204727" sldId="288"/>
            <ac:spMk id="31" creationId="{0E5DAB25-98B5-EF81-CA31-4B5AF43CDF06}"/>
          </ac:spMkLst>
        </pc:spChg>
        <pc:spChg chg="mod">
          <ac:chgData name="이민규/컴퓨터공학부" userId="7ca9a9c3-650d-44fb-8070-e2f14e7ea8df" providerId="ADAL" clId="{0082181E-A27B-9945-85EE-6B904ABBA388}" dt="2024-03-21T05:33:57.661" v="13817" actId="1038"/>
          <ac:spMkLst>
            <pc:docMk/>
            <pc:sldMk cId="2093204727" sldId="288"/>
            <ac:spMk id="32" creationId="{1AE0F9D2-A7DF-24B3-53DF-E58F928BE1C5}"/>
          </ac:spMkLst>
        </pc:spChg>
        <pc:spChg chg="mod">
          <ac:chgData name="이민규/컴퓨터공학부" userId="7ca9a9c3-650d-44fb-8070-e2f14e7ea8df" providerId="ADAL" clId="{0082181E-A27B-9945-85EE-6B904ABBA388}" dt="2024-03-21T05:33:57.661" v="13817" actId="1038"/>
          <ac:spMkLst>
            <pc:docMk/>
            <pc:sldMk cId="2093204727" sldId="288"/>
            <ac:spMk id="33" creationId="{69A23C8C-C226-86BD-C2B6-860B71C629F0}"/>
          </ac:spMkLst>
        </pc:spChg>
        <pc:spChg chg="mod">
          <ac:chgData name="이민규/컴퓨터공학부" userId="7ca9a9c3-650d-44fb-8070-e2f14e7ea8df" providerId="ADAL" clId="{0082181E-A27B-9945-85EE-6B904ABBA388}" dt="2024-03-21T05:33:57.661" v="13817" actId="1038"/>
          <ac:spMkLst>
            <pc:docMk/>
            <pc:sldMk cId="2093204727" sldId="288"/>
            <ac:spMk id="34" creationId="{105AE619-0C9E-A163-CC6A-C27FA2F8E6CF}"/>
          </ac:spMkLst>
        </pc:spChg>
        <pc:spChg chg="mod">
          <ac:chgData name="이민규/컴퓨터공학부" userId="7ca9a9c3-650d-44fb-8070-e2f14e7ea8df" providerId="ADAL" clId="{0082181E-A27B-9945-85EE-6B904ABBA388}" dt="2024-03-21T05:33:57.661" v="13817" actId="1038"/>
          <ac:spMkLst>
            <pc:docMk/>
            <pc:sldMk cId="2093204727" sldId="288"/>
            <ac:spMk id="52" creationId="{D4F22037-463F-C728-5D7A-A1A2E2459124}"/>
          </ac:spMkLst>
        </pc:spChg>
        <pc:spChg chg="del">
          <ac:chgData name="이민규/컴퓨터공학부" userId="7ca9a9c3-650d-44fb-8070-e2f14e7ea8df" providerId="ADAL" clId="{0082181E-A27B-9945-85EE-6B904ABBA388}" dt="2024-03-21T05:33:50.722" v="13785" actId="21"/>
          <ac:spMkLst>
            <pc:docMk/>
            <pc:sldMk cId="2093204727" sldId="288"/>
            <ac:spMk id="54" creationId="{89E2D77E-3789-A903-4B06-C8935D2489C5}"/>
          </ac:spMkLst>
        </pc:spChg>
        <pc:spChg chg="del">
          <ac:chgData name="이민규/컴퓨터공학부" userId="7ca9a9c3-650d-44fb-8070-e2f14e7ea8df" providerId="ADAL" clId="{0082181E-A27B-9945-85EE-6B904ABBA388}" dt="2024-03-21T05:33:49.030" v="13784" actId="21"/>
          <ac:spMkLst>
            <pc:docMk/>
            <pc:sldMk cId="2093204727" sldId="288"/>
            <ac:spMk id="55" creationId="{EFC17247-775C-DE09-19EA-2EA9A1737302}"/>
          </ac:spMkLst>
        </pc:sp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4" creationId="{CEAD2F80-14D9-D1E9-3222-9D0E214FBF9C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6" creationId="{7D015743-D55B-EF40-55FE-75BB5F4260D9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7" creationId="{18F04AF0-70FB-E01A-6714-755951E8CD7F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9" creationId="{A83BED66-D1B7-BC3F-1EA8-983252F27137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10" creationId="{051A6EC4-73C6-D4AA-1F47-913A3441B8A8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20" creationId="{7E715101-30FE-576C-12F9-24669A8E611F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21" creationId="{5D5DB895-CD3B-6DE3-E64B-4ECA0CB5A0D1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22" creationId="{591D256D-C7CF-2256-9A9A-CCC0F52942D9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24" creationId="{FE3EEA38-067E-36AC-149C-2449DEB43254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25" creationId="{D0E3F40F-C738-5BD5-E062-800C18BB61B0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26" creationId="{E8200D76-BAE3-E6DF-4DCB-AFF3845BF02B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29" creationId="{689AAE90-27F1-A20A-EB58-7B4F57C8C1B6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30" creationId="{8FE12A74-40F2-0D3D-0665-BDB7E33C9877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35" creationId="{F7A0653E-1B63-6440-C14C-ED14B2F550B5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38" creationId="{D85AC992-4552-B4DE-D75B-BF638D62ADBF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41" creationId="{B9F5ACC3-CDBE-686D-B70C-5FA99A4EC663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44" creationId="{FF98E8CB-B7BA-FF23-B518-07CA35D22162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48" creationId="{9D60D8F3-807C-D531-0D75-322F9E103667}"/>
          </ac:cxnSpMkLst>
        </pc:cxnChg>
        <pc:cxnChg chg="mod">
          <ac:chgData name="이민규/컴퓨터공학부" userId="7ca9a9c3-650d-44fb-8070-e2f14e7ea8df" providerId="ADAL" clId="{0082181E-A27B-9945-85EE-6B904ABBA388}" dt="2024-03-21T05:33:57.661" v="13817" actId="1038"/>
          <ac:cxnSpMkLst>
            <pc:docMk/>
            <pc:sldMk cId="2093204727" sldId="288"/>
            <ac:cxnSpMk id="49" creationId="{80AABC29-C851-C497-5B04-8E5C2F09249D}"/>
          </ac:cxnSpMkLst>
        </pc:cxnChg>
      </pc:sldChg>
      <pc:sldChg chg="addSp delSp modSp add mod ord modNotesTx">
        <pc:chgData name="이민규/컴퓨터공학부" userId="7ca9a9c3-650d-44fb-8070-e2f14e7ea8df" providerId="ADAL" clId="{0082181E-A27B-9945-85EE-6B904ABBA388}" dt="2024-03-21T07:46:35.970" v="15660" actId="478"/>
        <pc:sldMkLst>
          <pc:docMk/>
          <pc:sldMk cId="269222788" sldId="289"/>
        </pc:sldMkLst>
        <pc:spChg chg="add del">
          <ac:chgData name="이민규/컴퓨터공학부" userId="7ca9a9c3-650d-44fb-8070-e2f14e7ea8df" providerId="ADAL" clId="{0082181E-A27B-9945-85EE-6B904ABBA388}" dt="2024-03-21T07:34:08.938" v="15078" actId="22"/>
          <ac:spMkLst>
            <pc:docMk/>
            <pc:sldMk cId="269222788" sldId="289"/>
            <ac:spMk id="6" creationId="{3F403871-30BB-E916-8778-A254E2755791}"/>
          </ac:spMkLst>
        </pc:spChg>
        <pc:spChg chg="add mod">
          <ac:chgData name="이민규/컴퓨터공학부" userId="7ca9a9c3-650d-44fb-8070-e2f14e7ea8df" providerId="ADAL" clId="{0082181E-A27B-9945-85EE-6B904ABBA388}" dt="2024-03-21T07:46:12.925" v="15651"/>
          <ac:spMkLst>
            <pc:docMk/>
            <pc:sldMk cId="269222788" sldId="289"/>
            <ac:spMk id="9" creationId="{7F7DA1AC-F24D-95C3-1507-B4A998E9DFCA}"/>
          </ac:spMkLst>
        </pc:spChg>
        <pc:spChg chg="add mod">
          <ac:chgData name="이민규/컴퓨터공학부" userId="7ca9a9c3-650d-44fb-8070-e2f14e7ea8df" providerId="ADAL" clId="{0082181E-A27B-9945-85EE-6B904ABBA388}" dt="2024-03-21T07:46:16.217" v="15652"/>
          <ac:spMkLst>
            <pc:docMk/>
            <pc:sldMk cId="269222788" sldId="289"/>
            <ac:spMk id="11" creationId="{F103C342-F9D7-EC8E-5BCA-73975EB02E54}"/>
          </ac:spMkLst>
        </pc:spChg>
        <pc:spChg chg="add mod">
          <ac:chgData name="이민규/컴퓨터공학부" userId="7ca9a9c3-650d-44fb-8070-e2f14e7ea8df" providerId="ADAL" clId="{0082181E-A27B-9945-85EE-6B904ABBA388}" dt="2024-03-21T07:46:34.373" v="15659"/>
          <ac:spMkLst>
            <pc:docMk/>
            <pc:sldMk cId="269222788" sldId="289"/>
            <ac:spMk id="12" creationId="{B3FC45A5-C434-DF15-54FF-CC42931B78BF}"/>
          </ac:spMkLst>
        </pc:spChg>
        <pc:spChg chg="del">
          <ac:chgData name="이민규/컴퓨터공학부" userId="7ca9a9c3-650d-44fb-8070-e2f14e7ea8df" providerId="ADAL" clId="{0082181E-A27B-9945-85EE-6B904ABBA388}" dt="2024-03-21T07:46:35.970" v="15660" actId="478"/>
          <ac:spMkLst>
            <pc:docMk/>
            <pc:sldMk cId="269222788" sldId="289"/>
            <ac:spMk id="20" creationId="{C76EE853-16BB-0B05-7853-CB64E4D03F4C}"/>
          </ac:spMkLst>
        </pc:spChg>
        <pc:spChg chg="del">
          <ac:chgData name="이민규/컴퓨터공학부" userId="7ca9a9c3-650d-44fb-8070-e2f14e7ea8df" providerId="ADAL" clId="{0082181E-A27B-9945-85EE-6B904ABBA388}" dt="2024-03-21T07:46:17.633" v="15653" actId="21"/>
          <ac:spMkLst>
            <pc:docMk/>
            <pc:sldMk cId="269222788" sldId="289"/>
            <ac:spMk id="36" creationId="{6D0347D8-96E1-2EE6-5881-6A305A12BF32}"/>
          </ac:spMkLst>
        </pc:spChg>
        <pc:spChg chg="del">
          <ac:chgData name="이민규/컴퓨터공학부" userId="7ca9a9c3-650d-44fb-8070-e2f14e7ea8df" providerId="ADAL" clId="{0082181E-A27B-9945-85EE-6B904ABBA388}" dt="2024-03-21T07:32:54.975" v="15015" actId="21"/>
          <ac:spMkLst>
            <pc:docMk/>
            <pc:sldMk cId="269222788" sldId="289"/>
            <ac:spMk id="45" creationId="{1452900A-F8F7-20FF-91FB-91052964CF2F}"/>
          </ac:spMkLst>
        </pc:spChg>
        <pc:spChg chg="del">
          <ac:chgData name="이민규/컴퓨터공학부" userId="7ca9a9c3-650d-44fb-8070-e2f14e7ea8df" providerId="ADAL" clId="{0082181E-A27B-9945-85EE-6B904ABBA388}" dt="2024-03-21T07:32:54.975" v="15015" actId="21"/>
          <ac:spMkLst>
            <pc:docMk/>
            <pc:sldMk cId="269222788" sldId="289"/>
            <ac:spMk id="46" creationId="{35498100-49A5-9D2A-4E98-B4D068DBEA86}"/>
          </ac:spMkLst>
        </pc:spChg>
        <pc:spChg chg="del">
          <ac:chgData name="이민규/컴퓨터공학부" userId="7ca9a9c3-650d-44fb-8070-e2f14e7ea8df" providerId="ADAL" clId="{0082181E-A27B-9945-85EE-6B904ABBA388}" dt="2024-03-21T07:32:54.975" v="15015" actId="21"/>
          <ac:spMkLst>
            <pc:docMk/>
            <pc:sldMk cId="269222788" sldId="289"/>
            <ac:spMk id="51" creationId="{265A6878-EC62-BDFD-41E4-478870108A9E}"/>
          </ac:spMkLst>
        </pc:spChg>
        <pc:spChg chg="del">
          <ac:chgData name="이민규/컴퓨터공학부" userId="7ca9a9c3-650d-44fb-8070-e2f14e7ea8df" providerId="ADAL" clId="{0082181E-A27B-9945-85EE-6B904ABBA388}" dt="2024-03-21T07:32:54.975" v="15015" actId="21"/>
          <ac:spMkLst>
            <pc:docMk/>
            <pc:sldMk cId="269222788" sldId="289"/>
            <ac:spMk id="52" creationId="{C01C57A7-728C-B6C8-CC10-5B207DB797C2}"/>
          </ac:spMkLst>
        </pc:spChg>
        <pc:spChg chg="mod">
          <ac:chgData name="이민규/컴퓨터공학부" userId="7ca9a9c3-650d-44fb-8070-e2f14e7ea8df" providerId="ADAL" clId="{0082181E-A27B-9945-85EE-6B904ABBA388}" dt="2024-03-21T07:33:52.264" v="15076" actId="1076"/>
          <ac:spMkLst>
            <pc:docMk/>
            <pc:sldMk cId="269222788" sldId="289"/>
            <ac:spMk id="53" creationId="{B27FE578-8C76-88D3-462B-AB5A6F9C0A09}"/>
          </ac:spMkLst>
        </pc:spChg>
        <pc:picChg chg="add del">
          <ac:chgData name="이민규/컴퓨터공학부" userId="7ca9a9c3-650d-44fb-8070-e2f14e7ea8df" providerId="ADAL" clId="{0082181E-A27B-9945-85EE-6B904ABBA388}" dt="2024-03-21T07:30:24.142" v="14979" actId="21"/>
          <ac:picMkLst>
            <pc:docMk/>
            <pc:sldMk cId="269222788" sldId="289"/>
            <ac:picMk id="5" creationId="{5B70450D-3332-C0D1-7ED0-B4700DD5C878}"/>
          </ac:picMkLst>
        </pc:picChg>
        <pc:picChg chg="add del">
          <ac:chgData name="이민규/컴퓨터공학부" userId="7ca9a9c3-650d-44fb-8070-e2f14e7ea8df" providerId="ADAL" clId="{0082181E-A27B-9945-85EE-6B904ABBA388}" dt="2024-03-21T07:30:23.530" v="14978" actId="21"/>
          <ac:picMkLst>
            <pc:docMk/>
            <pc:sldMk cId="269222788" sldId="289"/>
            <ac:picMk id="7" creationId="{147AC5F3-4A2B-E867-8886-5E2562D9A28F}"/>
          </ac:picMkLst>
        </pc:picChg>
        <pc:picChg chg="del">
          <ac:chgData name="이민규/컴퓨터공학부" userId="7ca9a9c3-650d-44fb-8070-e2f14e7ea8df" providerId="ADAL" clId="{0082181E-A27B-9945-85EE-6B904ABBA388}" dt="2024-03-21T07:32:52.606" v="15014" actId="21"/>
          <ac:picMkLst>
            <pc:docMk/>
            <pc:sldMk cId="269222788" sldId="289"/>
            <ac:picMk id="41" creationId="{2FBF70DA-7FCE-291D-7F64-D693E6C82A7C}"/>
          </ac:picMkLst>
        </pc:picChg>
        <pc:cxnChg chg="del">
          <ac:chgData name="이민규/컴퓨터공학부" userId="7ca9a9c3-650d-44fb-8070-e2f14e7ea8df" providerId="ADAL" clId="{0082181E-A27B-9945-85EE-6B904ABBA388}" dt="2024-03-21T07:32:54.975" v="15015" actId="21"/>
          <ac:cxnSpMkLst>
            <pc:docMk/>
            <pc:sldMk cId="269222788" sldId="289"/>
            <ac:cxnSpMk id="48" creationId="{40E9EB88-38E7-52D5-AD92-913234624C0C}"/>
          </ac:cxnSpMkLst>
        </pc:cxnChg>
        <pc:cxnChg chg="del">
          <ac:chgData name="이민규/컴퓨터공학부" userId="7ca9a9c3-650d-44fb-8070-e2f14e7ea8df" providerId="ADAL" clId="{0082181E-A27B-9945-85EE-6B904ABBA388}" dt="2024-03-21T07:32:54.975" v="15015" actId="21"/>
          <ac:cxnSpMkLst>
            <pc:docMk/>
            <pc:sldMk cId="269222788" sldId="289"/>
            <ac:cxnSpMk id="49" creationId="{B36D942D-DF6D-020F-6788-7B6738D541FC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1T07:46:37.424" v="15662" actId="478"/>
        <pc:sldMkLst>
          <pc:docMk/>
          <pc:sldMk cId="1385951328" sldId="290"/>
        </pc:sldMkLst>
        <pc:spChg chg="mod">
          <ac:chgData name="이민규/컴퓨터공학부" userId="7ca9a9c3-650d-44fb-8070-e2f14e7ea8df" providerId="ADAL" clId="{0082181E-A27B-9945-85EE-6B904ABBA388}" dt="2024-03-21T07:35:45.066" v="15256"/>
          <ac:spMkLst>
            <pc:docMk/>
            <pc:sldMk cId="1385951328" sldId="290"/>
            <ac:spMk id="5" creationId="{909BBEF1-1E3C-E105-8F86-361EBD4FF9AE}"/>
          </ac:spMkLst>
        </pc:spChg>
        <pc:spChg chg="add del mod">
          <ac:chgData name="이민규/컴퓨터공학부" userId="7ca9a9c3-650d-44fb-8070-e2f14e7ea8df" providerId="ADAL" clId="{0082181E-A27B-9945-85EE-6B904ABBA388}" dt="2024-03-21T07:46:08.445" v="15649" actId="21"/>
          <ac:spMkLst>
            <pc:docMk/>
            <pc:sldMk cId="1385951328" sldId="290"/>
            <ac:spMk id="9" creationId="{FF2374C3-DFC8-C2EF-440E-4B22EAF779BE}"/>
          </ac:spMkLst>
        </pc:spChg>
        <pc:spChg chg="add mod">
          <ac:chgData name="이민규/컴퓨터공학부" userId="7ca9a9c3-650d-44fb-8070-e2f14e7ea8df" providerId="ADAL" clId="{0082181E-A27B-9945-85EE-6B904ABBA388}" dt="2024-03-21T07:42:13.097" v="15563" actId="20577"/>
          <ac:spMkLst>
            <pc:docMk/>
            <pc:sldMk cId="1385951328" sldId="290"/>
            <ac:spMk id="14" creationId="{20DCAD74-B39A-4977-053C-F0B9D27B7A49}"/>
          </ac:spMkLst>
        </pc:spChg>
        <pc:spChg chg="add mod">
          <ac:chgData name="이민규/컴퓨터공학부" userId="7ca9a9c3-650d-44fb-8070-e2f14e7ea8df" providerId="ADAL" clId="{0082181E-A27B-9945-85EE-6B904ABBA388}" dt="2024-03-21T07:39:36.036" v="15452" actId="20577"/>
          <ac:spMkLst>
            <pc:docMk/>
            <pc:sldMk cId="1385951328" sldId="290"/>
            <ac:spMk id="15" creationId="{9651C71F-C335-55D4-329F-12CD6040B551}"/>
          </ac:spMkLst>
        </pc:spChg>
        <pc:spChg chg="add mod">
          <ac:chgData name="이민규/컴퓨터공학부" userId="7ca9a9c3-650d-44fb-8070-e2f14e7ea8df" providerId="ADAL" clId="{0082181E-A27B-9945-85EE-6B904ABBA388}" dt="2024-03-21T07:39:27.850" v="15448"/>
          <ac:spMkLst>
            <pc:docMk/>
            <pc:sldMk cId="1385951328" sldId="290"/>
            <ac:spMk id="19" creationId="{EF93856F-7541-5A96-9DEE-DD28C253C104}"/>
          </ac:spMkLst>
        </pc:spChg>
        <pc:spChg chg="del">
          <ac:chgData name="이민규/컴퓨터공학부" userId="7ca9a9c3-650d-44fb-8070-e2f14e7ea8df" providerId="ADAL" clId="{0082181E-A27B-9945-85EE-6B904ABBA388}" dt="2024-03-21T07:46:37.424" v="15662" actId="478"/>
          <ac:spMkLst>
            <pc:docMk/>
            <pc:sldMk cId="1385951328" sldId="290"/>
            <ac:spMk id="20" creationId="{99F55042-380A-1F62-9807-558505297616}"/>
          </ac:spMkLst>
        </pc:spChg>
        <pc:spChg chg="add mod">
          <ac:chgData name="이민규/컴퓨터공학부" userId="7ca9a9c3-650d-44fb-8070-e2f14e7ea8df" providerId="ADAL" clId="{0082181E-A27B-9945-85EE-6B904ABBA388}" dt="2024-03-21T07:46:07.082" v="15648"/>
          <ac:spMkLst>
            <pc:docMk/>
            <pc:sldMk cId="1385951328" sldId="290"/>
            <ac:spMk id="21" creationId="{346F96F2-12A3-E714-688A-615D5ED4E2C1}"/>
          </ac:spMkLst>
        </pc:spChg>
        <pc:spChg chg="add mod">
          <ac:chgData name="이민규/컴퓨터공학부" userId="7ca9a9c3-650d-44fb-8070-e2f14e7ea8df" providerId="ADAL" clId="{0082181E-A27B-9945-85EE-6B904ABBA388}" dt="2024-03-21T07:46:07.082" v="15648"/>
          <ac:spMkLst>
            <pc:docMk/>
            <pc:sldMk cId="1385951328" sldId="290"/>
            <ac:spMk id="22" creationId="{578BE960-148D-74CE-8D76-B5E51905DCFD}"/>
          </ac:spMkLst>
        </pc:spChg>
        <pc:spChg chg="add mod">
          <ac:chgData name="이민규/컴퓨터공학부" userId="7ca9a9c3-650d-44fb-8070-e2f14e7ea8df" providerId="ADAL" clId="{0082181E-A27B-9945-85EE-6B904ABBA388}" dt="2024-03-21T07:46:36.794" v="15661"/>
          <ac:spMkLst>
            <pc:docMk/>
            <pc:sldMk cId="1385951328" sldId="290"/>
            <ac:spMk id="23" creationId="{4DF5CDEC-3E17-D2B0-26E9-8FDDC626B901}"/>
          </ac:spMkLst>
        </pc:spChg>
        <pc:spChg chg="del">
          <ac:chgData name="이민규/컴퓨터공학부" userId="7ca9a9c3-650d-44fb-8070-e2f14e7ea8df" providerId="ADAL" clId="{0082181E-A27B-9945-85EE-6B904ABBA388}" dt="2024-03-21T07:46:09.352" v="15650" actId="21"/>
          <ac:spMkLst>
            <pc:docMk/>
            <pc:sldMk cId="1385951328" sldId="290"/>
            <ac:spMk id="36" creationId="{273EC696-D629-6440-CC0A-A9B46C309B1B}"/>
          </ac:spMkLst>
        </pc:spChg>
        <pc:spChg chg="del mod">
          <ac:chgData name="이민규/컴퓨터공학부" userId="7ca9a9c3-650d-44fb-8070-e2f14e7ea8df" providerId="ADAL" clId="{0082181E-A27B-9945-85EE-6B904ABBA388}" dt="2024-03-21T07:38:03.526" v="15343" actId="21"/>
          <ac:spMkLst>
            <pc:docMk/>
            <pc:sldMk cId="1385951328" sldId="290"/>
            <ac:spMk id="53" creationId="{00536FF8-60E6-1550-EC81-9370ACC41E04}"/>
          </ac:spMkLst>
        </pc:spChg>
        <pc:grpChg chg="add mod">
          <ac:chgData name="이민규/컴퓨터공학부" userId="7ca9a9c3-650d-44fb-8070-e2f14e7ea8df" providerId="ADAL" clId="{0082181E-A27B-9945-85EE-6B904ABBA388}" dt="2024-03-21T07:35:54.089" v="15259" actId="1076"/>
          <ac:grpSpMkLst>
            <pc:docMk/>
            <pc:sldMk cId="1385951328" sldId="290"/>
            <ac:grpSpMk id="4" creationId="{828A4DA7-DB53-4211-9D26-72DD0CA3287C}"/>
          </ac:grpSpMkLst>
        </pc:grpChg>
        <pc:picChg chg="add mod">
          <ac:chgData name="이민규/컴퓨터공학부" userId="7ca9a9c3-650d-44fb-8070-e2f14e7ea8df" providerId="ADAL" clId="{0082181E-A27B-9945-85EE-6B904ABBA388}" dt="2024-03-21T07:36:10.288" v="15266" actId="1076"/>
          <ac:picMkLst>
            <pc:docMk/>
            <pc:sldMk cId="1385951328" sldId="290"/>
            <ac:picMk id="13" creationId="{EFA66769-3407-B851-53AA-AD770B9D44F9}"/>
          </ac:picMkLst>
        </pc:picChg>
        <pc:cxnChg chg="mod">
          <ac:chgData name="이민규/컴퓨터공학부" userId="7ca9a9c3-650d-44fb-8070-e2f14e7ea8df" providerId="ADAL" clId="{0082181E-A27B-9945-85EE-6B904ABBA388}" dt="2024-03-21T07:35:45.066" v="15256"/>
          <ac:cxnSpMkLst>
            <pc:docMk/>
            <pc:sldMk cId="1385951328" sldId="290"/>
            <ac:cxnSpMk id="6" creationId="{AE660ED3-0AD0-5704-754D-0ED885EC58F6}"/>
          </ac:cxnSpMkLst>
        </pc:cxnChg>
        <pc:cxnChg chg="mod">
          <ac:chgData name="이민규/컴퓨터공학부" userId="7ca9a9c3-650d-44fb-8070-e2f14e7ea8df" providerId="ADAL" clId="{0082181E-A27B-9945-85EE-6B904ABBA388}" dt="2024-03-21T07:35:45.066" v="15256"/>
          <ac:cxnSpMkLst>
            <pc:docMk/>
            <pc:sldMk cId="1385951328" sldId="290"/>
            <ac:cxnSpMk id="7" creationId="{23195D4D-5A63-3B96-CEAB-AD8901641C71}"/>
          </ac:cxnSpMkLst>
        </pc:cxnChg>
        <pc:cxnChg chg="add mod">
          <ac:chgData name="이민규/컴퓨터공학부" userId="7ca9a9c3-650d-44fb-8070-e2f14e7ea8df" providerId="ADAL" clId="{0082181E-A27B-9945-85EE-6B904ABBA388}" dt="2024-03-21T07:36:01.752" v="15262" actId="14100"/>
          <ac:cxnSpMkLst>
            <pc:docMk/>
            <pc:sldMk cId="1385951328" sldId="290"/>
            <ac:cxnSpMk id="11" creationId="{34E74AA1-598B-B9EB-985A-C619615CFC19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1T07:47:46.047" v="15806" actId="20577"/>
        <pc:sldMkLst>
          <pc:docMk/>
          <pc:sldMk cId="1176412538" sldId="291"/>
        </pc:sldMkLst>
        <pc:spChg chg="mod">
          <ac:chgData name="이민규/컴퓨터공학부" userId="7ca9a9c3-650d-44fb-8070-e2f14e7ea8df" providerId="ADAL" clId="{0082181E-A27B-9945-85EE-6B904ABBA388}" dt="2024-03-21T07:46:02.731" v="15647" actId="1076"/>
          <ac:spMkLst>
            <pc:docMk/>
            <pc:sldMk cId="1176412538" sldId="291"/>
            <ac:spMk id="9" creationId="{D2CD0CA3-250E-0D63-8ACD-C290017AC839}"/>
          </ac:spMkLst>
        </pc:spChg>
        <pc:spChg chg="add mod">
          <ac:chgData name="이민규/컴퓨터공학부" userId="7ca9a9c3-650d-44fb-8070-e2f14e7ea8df" providerId="ADAL" clId="{0082181E-A27B-9945-85EE-6B904ABBA388}" dt="2024-03-21T07:41:39.653" v="15557" actId="20577"/>
          <ac:spMkLst>
            <pc:docMk/>
            <pc:sldMk cId="1176412538" sldId="291"/>
            <ac:spMk id="12" creationId="{A517D78B-2BD2-6A22-9E56-4B918860C1A0}"/>
          </ac:spMkLst>
        </pc:spChg>
        <pc:spChg chg="del">
          <ac:chgData name="이민규/컴퓨터공학부" userId="7ca9a9c3-650d-44fb-8070-e2f14e7ea8df" providerId="ADAL" clId="{0082181E-A27B-9945-85EE-6B904ABBA388}" dt="2024-03-21T07:40:24.784" v="15528" actId="21"/>
          <ac:spMkLst>
            <pc:docMk/>
            <pc:sldMk cId="1176412538" sldId="291"/>
            <ac:spMk id="14" creationId="{CC8D0B5E-CD86-D6FA-77BA-D81481E91895}"/>
          </ac:spMkLst>
        </pc:spChg>
        <pc:spChg chg="mod">
          <ac:chgData name="이민규/컴퓨터공학부" userId="7ca9a9c3-650d-44fb-8070-e2f14e7ea8df" providerId="ADAL" clId="{0082181E-A27B-9945-85EE-6B904ABBA388}" dt="2024-03-21T07:43:34.937" v="15578" actId="20577"/>
          <ac:spMkLst>
            <pc:docMk/>
            <pc:sldMk cId="1176412538" sldId="291"/>
            <ac:spMk id="15" creationId="{FEE3EA69-8C3B-4EE6-03B2-B6B2879FB43C}"/>
          </ac:spMkLst>
        </pc:spChg>
        <pc:spChg chg="add del mod">
          <ac:chgData name="이민규/컴퓨터공학부" userId="7ca9a9c3-650d-44fb-8070-e2f14e7ea8df" providerId="ADAL" clId="{0082181E-A27B-9945-85EE-6B904ABBA388}" dt="2024-03-21T07:41:28.537" v="15551" actId="21"/>
          <ac:spMkLst>
            <pc:docMk/>
            <pc:sldMk cId="1176412538" sldId="291"/>
            <ac:spMk id="19" creationId="{C9CB1A00-1FCC-5A9A-BA20-AF693D26160A}"/>
          </ac:spMkLst>
        </pc:spChg>
        <pc:spChg chg="del">
          <ac:chgData name="이민규/컴퓨터공학부" userId="7ca9a9c3-650d-44fb-8070-e2f14e7ea8df" providerId="ADAL" clId="{0082181E-A27B-9945-85EE-6B904ABBA388}" dt="2024-03-21T07:46:39.136" v="15664" actId="478"/>
          <ac:spMkLst>
            <pc:docMk/>
            <pc:sldMk cId="1176412538" sldId="291"/>
            <ac:spMk id="20" creationId="{772B522B-6835-23F7-5676-C1ED4C790839}"/>
          </ac:spMkLst>
        </pc:spChg>
        <pc:spChg chg="add mod">
          <ac:chgData name="이민규/컴퓨터공학부" userId="7ca9a9c3-650d-44fb-8070-e2f14e7ea8df" providerId="ADAL" clId="{0082181E-A27B-9945-85EE-6B904ABBA388}" dt="2024-03-21T07:42:42.351" v="15567" actId="20577"/>
          <ac:spMkLst>
            <pc:docMk/>
            <pc:sldMk cId="1176412538" sldId="291"/>
            <ac:spMk id="21" creationId="{C2EC7D10-A150-52C5-59BF-B90E980464FF}"/>
          </ac:spMkLst>
        </pc:spChg>
        <pc:spChg chg="add del mod">
          <ac:chgData name="이민규/컴퓨터공학부" userId="7ca9a9c3-650d-44fb-8070-e2f14e7ea8df" providerId="ADAL" clId="{0082181E-A27B-9945-85EE-6B904ABBA388}" dt="2024-03-21T07:43:53.941" v="15583"/>
          <ac:spMkLst>
            <pc:docMk/>
            <pc:sldMk cId="1176412538" sldId="291"/>
            <ac:spMk id="22" creationId="{AE4D717D-4782-44C2-88AC-FF869D9B709A}"/>
          </ac:spMkLst>
        </pc:spChg>
        <pc:spChg chg="add mod">
          <ac:chgData name="이민규/컴퓨터공학부" userId="7ca9a9c3-650d-44fb-8070-e2f14e7ea8df" providerId="ADAL" clId="{0082181E-A27B-9945-85EE-6B904ABBA388}" dt="2024-03-21T07:44:48.498" v="15611" actId="20577"/>
          <ac:spMkLst>
            <pc:docMk/>
            <pc:sldMk cId="1176412538" sldId="291"/>
            <ac:spMk id="23" creationId="{4A89831A-8FDA-0E52-9763-62F2B0FE59AC}"/>
          </ac:spMkLst>
        </pc:spChg>
        <pc:spChg chg="add mod">
          <ac:chgData name="이민규/컴퓨터공학부" userId="7ca9a9c3-650d-44fb-8070-e2f14e7ea8df" providerId="ADAL" clId="{0082181E-A27B-9945-85EE-6B904ABBA388}" dt="2024-03-21T07:44:43.615" v="15598" actId="20577"/>
          <ac:spMkLst>
            <pc:docMk/>
            <pc:sldMk cId="1176412538" sldId="291"/>
            <ac:spMk id="24" creationId="{DA1293F8-E1C0-DCC3-2DAE-39BCE1D2F673}"/>
          </ac:spMkLst>
        </pc:spChg>
        <pc:spChg chg="add mod">
          <ac:chgData name="이민규/컴퓨터공학부" userId="7ca9a9c3-650d-44fb-8070-e2f14e7ea8df" providerId="ADAL" clId="{0082181E-A27B-9945-85EE-6B904ABBA388}" dt="2024-03-21T07:45:26.677" v="15625" actId="207"/>
          <ac:spMkLst>
            <pc:docMk/>
            <pc:sldMk cId="1176412538" sldId="291"/>
            <ac:spMk id="26" creationId="{1ACBC45C-DE0F-037E-39BF-5A0541DA2E6B}"/>
          </ac:spMkLst>
        </pc:spChg>
        <pc:spChg chg="add mod">
          <ac:chgData name="이민규/컴퓨터공학부" userId="7ca9a9c3-650d-44fb-8070-e2f14e7ea8df" providerId="ADAL" clId="{0082181E-A27B-9945-85EE-6B904ABBA388}" dt="2024-03-21T07:45:28.953" v="15626" actId="207"/>
          <ac:spMkLst>
            <pc:docMk/>
            <pc:sldMk cId="1176412538" sldId="291"/>
            <ac:spMk id="27" creationId="{B6B9EF5E-6124-2F73-E8B6-6C070879F49A}"/>
          </ac:spMkLst>
        </pc:spChg>
        <pc:spChg chg="add mod">
          <ac:chgData name="이민규/컴퓨터공학부" userId="7ca9a9c3-650d-44fb-8070-e2f14e7ea8df" providerId="ADAL" clId="{0082181E-A27B-9945-85EE-6B904ABBA388}" dt="2024-03-21T07:45:53.759" v="15643" actId="1076"/>
          <ac:spMkLst>
            <pc:docMk/>
            <pc:sldMk cId="1176412538" sldId="291"/>
            <ac:spMk id="29" creationId="{E830C730-4376-8021-42B2-65B7AAF5F8B3}"/>
          </ac:spMkLst>
        </pc:spChg>
        <pc:spChg chg="mod">
          <ac:chgData name="이민규/컴퓨터공학부" userId="7ca9a9c3-650d-44fb-8070-e2f14e7ea8df" providerId="ADAL" clId="{0082181E-A27B-9945-85EE-6B904ABBA388}" dt="2024-03-21T07:46:01.135" v="15646" actId="1076"/>
          <ac:spMkLst>
            <pc:docMk/>
            <pc:sldMk cId="1176412538" sldId="291"/>
            <ac:spMk id="36" creationId="{952D2FDD-0B56-9F52-F603-8396DE5A2B0B}"/>
          </ac:spMkLst>
        </pc:spChg>
        <pc:spChg chg="add mod">
          <ac:chgData name="이민규/컴퓨터공학부" userId="7ca9a9c3-650d-44fb-8070-e2f14e7ea8df" providerId="ADAL" clId="{0082181E-A27B-9945-85EE-6B904ABBA388}" dt="2024-03-21T07:46:38.427" v="15663"/>
          <ac:spMkLst>
            <pc:docMk/>
            <pc:sldMk cId="1176412538" sldId="291"/>
            <ac:spMk id="38" creationId="{27E39C9E-BFA6-8FF7-5512-093BCBB79D12}"/>
          </ac:spMkLst>
        </pc:spChg>
        <pc:spChg chg="del">
          <ac:chgData name="이민규/컴퓨터공학부" userId="7ca9a9c3-650d-44fb-8070-e2f14e7ea8df" providerId="ADAL" clId="{0082181E-A27B-9945-85EE-6B904ABBA388}" dt="2024-03-21T07:40:15.430" v="15523" actId="21"/>
          <ac:spMkLst>
            <pc:docMk/>
            <pc:sldMk cId="1176412538" sldId="291"/>
            <ac:spMk id="58" creationId="{55D07E4D-5943-F924-300B-2C433F749022}"/>
          </ac:spMkLst>
        </pc:spChg>
        <pc:picChg chg="del">
          <ac:chgData name="이민규/컴퓨터공학부" userId="7ca9a9c3-650d-44fb-8070-e2f14e7ea8df" providerId="ADAL" clId="{0082181E-A27B-9945-85EE-6B904ABBA388}" dt="2024-03-21T07:40:25.573" v="15529" actId="21"/>
          <ac:picMkLst>
            <pc:docMk/>
            <pc:sldMk cId="1176412538" sldId="291"/>
            <ac:picMk id="13" creationId="{2FAE8BA6-10F6-8527-654B-BBDA331F68C4}"/>
          </ac:picMkLst>
        </pc:picChg>
        <pc:picChg chg="del">
          <ac:chgData name="이민규/컴퓨터공학부" userId="7ca9a9c3-650d-44fb-8070-e2f14e7ea8df" providerId="ADAL" clId="{0082181E-A27B-9945-85EE-6B904ABBA388}" dt="2024-03-21T07:40:16.944" v="15524" actId="21"/>
          <ac:picMkLst>
            <pc:docMk/>
            <pc:sldMk cId="1176412538" sldId="291"/>
            <ac:picMk id="40" creationId="{D1D4A02B-9F2C-4948-F607-6CA982D288B6}"/>
          </ac:picMkLst>
        </pc:picChg>
        <pc:picChg chg="del">
          <ac:chgData name="이민규/컴퓨터공학부" userId="7ca9a9c3-650d-44fb-8070-e2f14e7ea8df" providerId="ADAL" clId="{0082181E-A27B-9945-85EE-6B904ABBA388}" dt="2024-03-21T07:40:23.836" v="15527" actId="21"/>
          <ac:picMkLst>
            <pc:docMk/>
            <pc:sldMk cId="1176412538" sldId="291"/>
            <ac:picMk id="54" creationId="{27CE2F46-BF91-20A1-EF90-13E2360B06F1}"/>
          </ac:picMkLst>
        </pc:picChg>
        <pc:picChg chg="del">
          <ac:chgData name="이민규/컴퓨터공학부" userId="7ca9a9c3-650d-44fb-8070-e2f14e7ea8df" providerId="ADAL" clId="{0082181E-A27B-9945-85EE-6B904ABBA388}" dt="2024-03-21T07:40:17.876" v="15525" actId="21"/>
          <ac:picMkLst>
            <pc:docMk/>
            <pc:sldMk cId="1176412538" sldId="291"/>
            <ac:picMk id="55" creationId="{020995D5-6E4D-64A0-336F-0B65F52E6C63}"/>
          </ac:picMkLst>
        </pc:picChg>
        <pc:cxnChg chg="add mod">
          <ac:chgData name="이민규/컴퓨터공학부" userId="7ca9a9c3-650d-44fb-8070-e2f14e7ea8df" providerId="ADAL" clId="{0082181E-A27B-9945-85EE-6B904ABBA388}" dt="2024-03-21T07:44:58.015" v="15618" actId="1037"/>
          <ac:cxnSpMkLst>
            <pc:docMk/>
            <pc:sldMk cId="1176412538" sldId="291"/>
            <ac:cxnSpMk id="25" creationId="{37C9A81D-2E54-BE22-717F-E9F293482A59}"/>
          </ac:cxnSpMkLst>
        </pc:cxnChg>
        <pc:cxnChg chg="add mod">
          <ac:chgData name="이민규/컴퓨터공학부" userId="7ca9a9c3-650d-44fb-8070-e2f14e7ea8df" providerId="ADAL" clId="{0082181E-A27B-9945-85EE-6B904ABBA388}" dt="2024-03-21T07:45:20.466" v="15624" actId="208"/>
          <ac:cxnSpMkLst>
            <pc:docMk/>
            <pc:sldMk cId="1176412538" sldId="291"/>
            <ac:cxnSpMk id="28" creationId="{6D97DDF9-008D-6886-046D-F7EDE0A0B307}"/>
          </ac:cxnSpMkLst>
        </pc:cxnChg>
        <pc:cxnChg chg="del">
          <ac:chgData name="이민규/컴퓨터공학부" userId="7ca9a9c3-650d-44fb-8070-e2f14e7ea8df" providerId="ADAL" clId="{0082181E-A27B-9945-85EE-6B904ABBA388}" dt="2024-03-21T07:40:19.047" v="15526" actId="21"/>
          <ac:cxnSpMkLst>
            <pc:docMk/>
            <pc:sldMk cId="1176412538" sldId="291"/>
            <ac:cxnSpMk id="56" creationId="{8FF4C989-E269-1EA4-E1F2-523D1DE5C69E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1T07:54:36.032" v="16255" actId="21"/>
        <pc:sldMkLst>
          <pc:docMk/>
          <pc:sldMk cId="3793117613" sldId="292"/>
        </pc:sldMkLst>
        <pc:spChg chg="add del">
          <ac:chgData name="이민규/컴퓨터공학부" userId="7ca9a9c3-650d-44fb-8070-e2f14e7ea8df" providerId="ADAL" clId="{0082181E-A27B-9945-85EE-6B904ABBA388}" dt="2024-03-21T07:54:32.254" v="16252" actId="21"/>
          <ac:spMkLst>
            <pc:docMk/>
            <pc:sldMk cId="3793117613" sldId="292"/>
            <ac:spMk id="9" creationId="{18298789-02C9-50CB-4AF1-B51DD647B500}"/>
          </ac:spMkLst>
        </pc:spChg>
        <pc:spChg chg="add del">
          <ac:chgData name="이민규/컴퓨터공학부" userId="7ca9a9c3-650d-44fb-8070-e2f14e7ea8df" providerId="ADAL" clId="{0082181E-A27B-9945-85EE-6B904ABBA388}" dt="2024-03-21T07:54:32.254" v="16252" actId="21"/>
          <ac:spMkLst>
            <pc:docMk/>
            <pc:sldMk cId="3793117613" sldId="292"/>
            <ac:spMk id="12" creationId="{3251036F-1D33-CB57-2D07-F01D83D350D6}"/>
          </ac:spMkLst>
        </pc:spChg>
        <pc:spChg chg="add del mod">
          <ac:chgData name="이민규/컴퓨터공학부" userId="7ca9a9c3-650d-44fb-8070-e2f14e7ea8df" providerId="ADAL" clId="{0082181E-A27B-9945-85EE-6B904ABBA388}" dt="2024-03-21T07:49:29.195" v="15980" actId="478"/>
          <ac:spMkLst>
            <pc:docMk/>
            <pc:sldMk cId="3793117613" sldId="292"/>
            <ac:spMk id="13" creationId="{29C7C185-F0D0-BD99-5A4D-D9834A80C5BD}"/>
          </ac:spMkLst>
        </pc:spChg>
        <pc:spChg chg="add del mod">
          <ac:chgData name="이민규/컴퓨터공학부" userId="7ca9a9c3-650d-44fb-8070-e2f14e7ea8df" providerId="ADAL" clId="{0082181E-A27B-9945-85EE-6B904ABBA388}" dt="2024-03-21T07:54:36.032" v="16255" actId="21"/>
          <ac:spMkLst>
            <pc:docMk/>
            <pc:sldMk cId="3793117613" sldId="292"/>
            <ac:spMk id="14" creationId="{49124D65-8913-BCE2-BC6F-A28BA1627492}"/>
          </ac:spMkLst>
        </pc:spChg>
        <pc:spChg chg="add del">
          <ac:chgData name="이민규/컴퓨터공학부" userId="7ca9a9c3-650d-44fb-8070-e2f14e7ea8df" providerId="ADAL" clId="{0082181E-A27B-9945-85EE-6B904ABBA388}" dt="2024-03-21T07:54:32.804" v="16254" actId="478"/>
          <ac:spMkLst>
            <pc:docMk/>
            <pc:sldMk cId="3793117613" sldId="292"/>
            <ac:spMk id="15" creationId="{82BE8EF4-E996-DEB6-9588-9126705C624D}"/>
          </ac:spMkLst>
        </pc:spChg>
        <pc:spChg chg="add del">
          <ac:chgData name="이민규/컴퓨터공학부" userId="7ca9a9c3-650d-44fb-8070-e2f14e7ea8df" providerId="ADAL" clId="{0082181E-A27B-9945-85EE-6B904ABBA388}" dt="2024-03-21T07:54:32.254" v="16252" actId="21"/>
          <ac:spMkLst>
            <pc:docMk/>
            <pc:sldMk cId="3793117613" sldId="292"/>
            <ac:spMk id="21" creationId="{53448EFD-2BFA-6B5B-9BE2-5D9B8AEA6273}"/>
          </ac:spMkLst>
        </pc:spChg>
        <pc:spChg chg="add del">
          <ac:chgData name="이민규/컴퓨터공학부" userId="7ca9a9c3-650d-44fb-8070-e2f14e7ea8df" providerId="ADAL" clId="{0082181E-A27B-9945-85EE-6B904ABBA388}" dt="2024-03-21T07:54:32.804" v="16254" actId="478"/>
          <ac:spMkLst>
            <pc:docMk/>
            <pc:sldMk cId="3793117613" sldId="292"/>
            <ac:spMk id="23" creationId="{393E3AFB-31E8-31ED-6C7F-DA794D5EE445}"/>
          </ac:spMkLst>
        </pc:spChg>
        <pc:spChg chg="add del">
          <ac:chgData name="이민규/컴퓨터공학부" userId="7ca9a9c3-650d-44fb-8070-e2f14e7ea8df" providerId="ADAL" clId="{0082181E-A27B-9945-85EE-6B904ABBA388}" dt="2024-03-21T07:54:32.804" v="16254" actId="478"/>
          <ac:spMkLst>
            <pc:docMk/>
            <pc:sldMk cId="3793117613" sldId="292"/>
            <ac:spMk id="24" creationId="{21A64DF6-0FC3-436C-3D3D-8B8F9D3EA8A5}"/>
          </ac:spMkLst>
        </pc:spChg>
        <pc:spChg chg="add del">
          <ac:chgData name="이민규/컴퓨터공학부" userId="7ca9a9c3-650d-44fb-8070-e2f14e7ea8df" providerId="ADAL" clId="{0082181E-A27B-9945-85EE-6B904ABBA388}" dt="2024-03-21T07:54:32.804" v="16254" actId="478"/>
          <ac:spMkLst>
            <pc:docMk/>
            <pc:sldMk cId="3793117613" sldId="292"/>
            <ac:spMk id="26" creationId="{8C2A1432-280E-6426-4AE3-5B5A451C3BB6}"/>
          </ac:spMkLst>
        </pc:spChg>
        <pc:spChg chg="add del">
          <ac:chgData name="이민규/컴퓨터공학부" userId="7ca9a9c3-650d-44fb-8070-e2f14e7ea8df" providerId="ADAL" clId="{0082181E-A27B-9945-85EE-6B904ABBA388}" dt="2024-03-21T07:54:32.804" v="16254" actId="478"/>
          <ac:spMkLst>
            <pc:docMk/>
            <pc:sldMk cId="3793117613" sldId="292"/>
            <ac:spMk id="27" creationId="{B7779D50-DD3D-6734-F5D9-530894895A1C}"/>
          </ac:spMkLst>
        </pc:spChg>
        <pc:spChg chg="add del">
          <ac:chgData name="이민규/컴퓨터공학부" userId="7ca9a9c3-650d-44fb-8070-e2f14e7ea8df" providerId="ADAL" clId="{0082181E-A27B-9945-85EE-6B904ABBA388}" dt="2024-03-21T07:54:32.804" v="16254" actId="478"/>
          <ac:spMkLst>
            <pc:docMk/>
            <pc:sldMk cId="3793117613" sldId="292"/>
            <ac:spMk id="29" creationId="{70FB9880-4639-F4A6-17F9-D1CA2617B758}"/>
          </ac:spMkLst>
        </pc:spChg>
        <pc:spChg chg="add del">
          <ac:chgData name="이민규/컴퓨터공학부" userId="7ca9a9c3-650d-44fb-8070-e2f14e7ea8df" providerId="ADAL" clId="{0082181E-A27B-9945-85EE-6B904ABBA388}" dt="2024-03-21T07:54:32.254" v="16252" actId="21"/>
          <ac:spMkLst>
            <pc:docMk/>
            <pc:sldMk cId="3793117613" sldId="292"/>
            <ac:spMk id="30" creationId="{333D35E8-E490-C83F-E11C-D2E620EA121F}"/>
          </ac:spMkLst>
        </pc:spChg>
        <pc:spChg chg="mod">
          <ac:chgData name="이민규/컴퓨터공학부" userId="7ca9a9c3-650d-44fb-8070-e2f14e7ea8df" providerId="ADAL" clId="{0082181E-A27B-9945-85EE-6B904ABBA388}" dt="2024-03-21T07:54:32.533" v="16253" actId="20577"/>
          <ac:spMkLst>
            <pc:docMk/>
            <pc:sldMk cId="3793117613" sldId="292"/>
            <ac:spMk id="31" creationId="{4D1E9D86-4716-8F75-C419-50FC5644C14B}"/>
          </ac:spMkLst>
        </pc:spChg>
        <pc:spChg chg="add del">
          <ac:chgData name="이민규/컴퓨터공학부" userId="7ca9a9c3-650d-44fb-8070-e2f14e7ea8df" providerId="ADAL" clId="{0082181E-A27B-9945-85EE-6B904ABBA388}" dt="2024-03-21T07:54:32.254" v="16252" actId="21"/>
          <ac:spMkLst>
            <pc:docMk/>
            <pc:sldMk cId="3793117613" sldId="292"/>
            <ac:spMk id="36" creationId="{7653D75C-B83D-B77B-0466-E886DC218121}"/>
          </ac:spMkLst>
        </pc:spChg>
        <pc:spChg chg="add del">
          <ac:chgData name="이민규/컴퓨터공학부" userId="7ca9a9c3-650d-44fb-8070-e2f14e7ea8df" providerId="ADAL" clId="{0082181E-A27B-9945-85EE-6B904ABBA388}" dt="2024-03-21T07:54:32.254" v="16252" actId="21"/>
          <ac:spMkLst>
            <pc:docMk/>
            <pc:sldMk cId="3793117613" sldId="292"/>
            <ac:spMk id="38" creationId="{6465EA10-12D5-9FC4-65A1-F3D65504A073}"/>
          </ac:spMkLst>
        </pc:spChg>
        <pc:grpChg chg="add del">
          <ac:chgData name="이민규/컴퓨터공학부" userId="7ca9a9c3-650d-44fb-8070-e2f14e7ea8df" providerId="ADAL" clId="{0082181E-A27B-9945-85EE-6B904ABBA388}" dt="2024-03-21T07:54:32.254" v="16252" actId="21"/>
          <ac:grpSpMkLst>
            <pc:docMk/>
            <pc:sldMk cId="3793117613" sldId="292"/>
            <ac:grpSpMk id="4" creationId="{47EE224F-A83F-9E45-F871-7C8E2C889ED2}"/>
          </ac:grpSpMkLst>
        </pc:grpChg>
        <pc:grpChg chg="add del">
          <ac:chgData name="이민규/컴퓨터공학부" userId="7ca9a9c3-650d-44fb-8070-e2f14e7ea8df" providerId="ADAL" clId="{0082181E-A27B-9945-85EE-6B904ABBA388}" dt="2024-03-21T07:54:32.254" v="16252" actId="21"/>
          <ac:grpSpMkLst>
            <pc:docMk/>
            <pc:sldMk cId="3793117613" sldId="292"/>
            <ac:grpSpMk id="10" creationId="{E643A003-720C-3D55-06DE-605107D11301}"/>
          </ac:grpSpMkLst>
        </pc:grpChg>
        <pc:grpChg chg="add del">
          <ac:chgData name="이민규/컴퓨터공학부" userId="7ca9a9c3-650d-44fb-8070-e2f14e7ea8df" providerId="ADAL" clId="{0082181E-A27B-9945-85EE-6B904ABBA388}" dt="2024-03-21T07:54:32.254" v="16252" actId="21"/>
          <ac:grpSpMkLst>
            <pc:docMk/>
            <pc:sldMk cId="3793117613" sldId="292"/>
            <ac:grpSpMk id="32" creationId="{DC044345-A168-6035-9980-A9FA80941951}"/>
          </ac:grpSpMkLst>
        </pc:grpChg>
        <pc:cxnChg chg="mod">
          <ac:chgData name="이민규/컴퓨터공학부" userId="7ca9a9c3-650d-44fb-8070-e2f14e7ea8df" providerId="ADAL" clId="{0082181E-A27B-9945-85EE-6B904ABBA388}" dt="2024-03-21T07:54:32.254" v="16252" actId="21"/>
          <ac:cxnSpMkLst>
            <pc:docMk/>
            <pc:sldMk cId="3793117613" sldId="292"/>
            <ac:cxnSpMk id="6" creationId="{87A2D411-A8E4-A6AD-6017-B49C3F0C5F7B}"/>
          </ac:cxnSpMkLst>
        </pc:cxnChg>
        <pc:cxnChg chg="mod">
          <ac:chgData name="이민규/컴퓨터공학부" userId="7ca9a9c3-650d-44fb-8070-e2f14e7ea8df" providerId="ADAL" clId="{0082181E-A27B-9945-85EE-6B904ABBA388}" dt="2024-03-21T07:54:32.254" v="16252" actId="21"/>
          <ac:cxnSpMkLst>
            <pc:docMk/>
            <pc:sldMk cId="3793117613" sldId="292"/>
            <ac:cxnSpMk id="7" creationId="{CF02940C-E099-FE85-5218-AB5207E22A5E}"/>
          </ac:cxnSpMkLst>
        </pc:cxnChg>
        <pc:cxnChg chg="add del">
          <ac:chgData name="이민규/컴퓨터공학부" userId="7ca9a9c3-650d-44fb-8070-e2f14e7ea8df" providerId="ADAL" clId="{0082181E-A27B-9945-85EE-6B904ABBA388}" dt="2024-03-21T07:54:32.254" v="16252" actId="21"/>
          <ac:cxnSpMkLst>
            <pc:docMk/>
            <pc:sldMk cId="3793117613" sldId="292"/>
            <ac:cxnSpMk id="11" creationId="{D758D009-D124-72B2-5BC2-2684B22F9379}"/>
          </ac:cxnSpMkLst>
        </pc:cxnChg>
        <pc:cxnChg chg="mod">
          <ac:chgData name="이민규/컴퓨터공학부" userId="7ca9a9c3-650d-44fb-8070-e2f14e7ea8df" providerId="ADAL" clId="{0082181E-A27B-9945-85EE-6B904ABBA388}" dt="2024-03-21T07:54:32.254" v="16252" actId="21"/>
          <ac:cxnSpMkLst>
            <pc:docMk/>
            <pc:sldMk cId="3793117613" sldId="292"/>
            <ac:cxnSpMk id="17" creationId="{4B40E2DE-E9FA-B836-85C0-11B50C4905CE}"/>
          </ac:cxnSpMkLst>
        </pc:cxnChg>
        <pc:cxnChg chg="mod">
          <ac:chgData name="이민규/컴퓨터공학부" userId="7ca9a9c3-650d-44fb-8070-e2f14e7ea8df" providerId="ADAL" clId="{0082181E-A27B-9945-85EE-6B904ABBA388}" dt="2024-03-21T07:54:32.254" v="16252" actId="21"/>
          <ac:cxnSpMkLst>
            <pc:docMk/>
            <pc:sldMk cId="3793117613" sldId="292"/>
            <ac:cxnSpMk id="18" creationId="{CCC22CD6-F61F-E65D-23DF-EEFCB013CA33}"/>
          </ac:cxnSpMkLst>
        </pc:cxnChg>
        <pc:cxnChg chg="add del">
          <ac:chgData name="이민규/컴퓨터공학부" userId="7ca9a9c3-650d-44fb-8070-e2f14e7ea8df" providerId="ADAL" clId="{0082181E-A27B-9945-85EE-6B904ABBA388}" dt="2024-03-21T07:54:32.804" v="16254" actId="478"/>
          <ac:cxnSpMkLst>
            <pc:docMk/>
            <pc:sldMk cId="3793117613" sldId="292"/>
            <ac:cxnSpMk id="25" creationId="{6D72742C-64E5-5FB5-B80F-79DCADC34E6E}"/>
          </ac:cxnSpMkLst>
        </pc:cxnChg>
        <pc:cxnChg chg="add del">
          <ac:chgData name="이민규/컴퓨터공학부" userId="7ca9a9c3-650d-44fb-8070-e2f14e7ea8df" providerId="ADAL" clId="{0082181E-A27B-9945-85EE-6B904ABBA388}" dt="2024-03-21T07:54:32.804" v="16254" actId="478"/>
          <ac:cxnSpMkLst>
            <pc:docMk/>
            <pc:sldMk cId="3793117613" sldId="292"/>
            <ac:cxnSpMk id="28" creationId="{FA50F348-2CB8-3941-7C29-F134EB1D416E}"/>
          </ac:cxnSpMkLst>
        </pc:cxnChg>
        <pc:cxnChg chg="mod">
          <ac:chgData name="이민규/컴퓨터공학부" userId="7ca9a9c3-650d-44fb-8070-e2f14e7ea8df" providerId="ADAL" clId="{0082181E-A27B-9945-85EE-6B904ABBA388}" dt="2024-03-21T07:54:32.254" v="16252" actId="21"/>
          <ac:cxnSpMkLst>
            <pc:docMk/>
            <pc:sldMk cId="3793117613" sldId="292"/>
            <ac:cxnSpMk id="34" creationId="{3D15664F-1458-02A5-B0CD-DEB4D04EE70A}"/>
          </ac:cxnSpMkLst>
        </pc:cxnChg>
        <pc:cxnChg chg="mod">
          <ac:chgData name="이민규/컴퓨터공학부" userId="7ca9a9c3-650d-44fb-8070-e2f14e7ea8df" providerId="ADAL" clId="{0082181E-A27B-9945-85EE-6B904ABBA388}" dt="2024-03-21T07:54:32.254" v="16252" actId="21"/>
          <ac:cxnSpMkLst>
            <pc:docMk/>
            <pc:sldMk cId="3793117613" sldId="292"/>
            <ac:cxnSpMk id="35" creationId="{85E48A3B-8409-9801-DB6A-2A69DE92B8E9}"/>
          </ac:cxnSpMkLst>
        </pc:cxnChg>
        <pc:cxnChg chg="add del">
          <ac:chgData name="이민규/컴퓨터공학부" userId="7ca9a9c3-650d-44fb-8070-e2f14e7ea8df" providerId="ADAL" clId="{0082181E-A27B-9945-85EE-6B904ABBA388}" dt="2024-03-21T07:54:32.254" v="16252" actId="21"/>
          <ac:cxnSpMkLst>
            <pc:docMk/>
            <pc:sldMk cId="3793117613" sldId="292"/>
            <ac:cxnSpMk id="37" creationId="{A51BD7A3-AD5B-A0DE-1F8C-00F1FAB4381C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1T08:21:01.391" v="16708" actId="20577"/>
        <pc:sldMkLst>
          <pc:docMk/>
          <pc:sldMk cId="1813993355" sldId="293"/>
        </pc:sldMkLst>
        <pc:spChg chg="mod">
          <ac:chgData name="이민규/컴퓨터공학부" userId="7ca9a9c3-650d-44fb-8070-e2f14e7ea8df" providerId="ADAL" clId="{0082181E-A27B-9945-85EE-6B904ABBA388}" dt="2024-03-21T07:54:44.154" v="16279" actId="20577"/>
          <ac:spMkLst>
            <pc:docMk/>
            <pc:sldMk cId="1813993355" sldId="293"/>
            <ac:spMk id="2" creationId="{FAC586FE-A0F5-0DCC-5095-D2F1474AE611}"/>
          </ac:spMkLst>
        </pc:spChg>
        <pc:spChg chg="del">
          <ac:chgData name="이민규/컴퓨터공학부" userId="7ca9a9c3-650d-44fb-8070-e2f14e7ea8df" providerId="ADAL" clId="{0082181E-A27B-9945-85EE-6B904ABBA388}" dt="2024-03-21T07:54:58.620" v="16282" actId="478"/>
          <ac:spMkLst>
            <pc:docMk/>
            <pc:sldMk cId="1813993355" sldId="293"/>
            <ac:spMk id="8" creationId="{FAFB7224-B458-47E4-A5BD-018F7E2937F0}"/>
          </ac:spMkLst>
        </pc:spChg>
        <pc:spChg chg="del">
          <ac:chgData name="이민규/컴퓨터공학부" userId="7ca9a9c3-650d-44fb-8070-e2f14e7ea8df" providerId="ADAL" clId="{0082181E-A27B-9945-85EE-6B904ABBA388}" dt="2024-03-21T07:54:58.620" v="16282" actId="478"/>
          <ac:spMkLst>
            <pc:docMk/>
            <pc:sldMk cId="1813993355" sldId="293"/>
            <ac:spMk id="9" creationId="{37ED4912-C819-D015-5631-4BA80D1BEB9D}"/>
          </ac:spMkLst>
        </pc:spChg>
        <pc:spChg chg="del">
          <ac:chgData name="이민규/컴퓨터공학부" userId="7ca9a9c3-650d-44fb-8070-e2f14e7ea8df" providerId="ADAL" clId="{0082181E-A27B-9945-85EE-6B904ABBA388}" dt="2024-03-21T07:54:58.620" v="16282" actId="478"/>
          <ac:spMkLst>
            <pc:docMk/>
            <pc:sldMk cId="1813993355" sldId="293"/>
            <ac:spMk id="12" creationId="{0466DCB1-C499-AEF6-E34D-531929CB1C1B}"/>
          </ac:spMkLst>
        </pc:spChg>
        <pc:spChg chg="del">
          <ac:chgData name="이민규/컴퓨터공학부" userId="7ca9a9c3-650d-44fb-8070-e2f14e7ea8df" providerId="ADAL" clId="{0082181E-A27B-9945-85EE-6B904ABBA388}" dt="2024-03-21T07:54:47.188" v="16280" actId="21"/>
          <ac:spMkLst>
            <pc:docMk/>
            <pc:sldMk cId="1813993355" sldId="293"/>
            <ac:spMk id="14" creationId="{6B6B9B18-7CB9-DE38-F3A3-549DE1958A44}"/>
          </ac:spMkLst>
        </pc:spChg>
        <pc:spChg chg="del">
          <ac:chgData name="이민규/컴퓨터공학부" userId="7ca9a9c3-650d-44fb-8070-e2f14e7ea8df" providerId="ADAL" clId="{0082181E-A27B-9945-85EE-6B904ABBA388}" dt="2024-03-21T07:54:58.620" v="16282" actId="478"/>
          <ac:spMkLst>
            <pc:docMk/>
            <pc:sldMk cId="1813993355" sldId="293"/>
            <ac:spMk id="15" creationId="{1008A94F-D7DF-4425-B8BF-BCCCA38543D2}"/>
          </ac:spMkLst>
        </pc:spChg>
        <pc:spChg chg="add">
          <ac:chgData name="이민규/컴퓨터공학부" userId="7ca9a9c3-650d-44fb-8070-e2f14e7ea8df" providerId="ADAL" clId="{0082181E-A27B-9945-85EE-6B904ABBA388}" dt="2024-03-21T07:57:34.362" v="16310"/>
          <ac:spMkLst>
            <pc:docMk/>
            <pc:sldMk cId="1813993355" sldId="293"/>
            <ac:spMk id="19" creationId="{ECB550E0-D2EA-6A9C-307B-D22F519AF4B5}"/>
          </ac:spMkLst>
        </pc:spChg>
        <pc:spChg chg="add mod">
          <ac:chgData name="이민규/컴퓨터공학부" userId="7ca9a9c3-650d-44fb-8070-e2f14e7ea8df" providerId="ADAL" clId="{0082181E-A27B-9945-85EE-6B904ABBA388}" dt="2024-03-21T07:57:36.360" v="16312"/>
          <ac:spMkLst>
            <pc:docMk/>
            <pc:sldMk cId="1813993355" sldId="293"/>
            <ac:spMk id="20" creationId="{4BD6F182-AB7A-444B-C91B-60D605AF208E}"/>
          </ac:spMkLst>
        </pc:spChg>
        <pc:spChg chg="del">
          <ac:chgData name="이민규/컴퓨터공학부" userId="7ca9a9c3-650d-44fb-8070-e2f14e7ea8df" providerId="ADAL" clId="{0082181E-A27B-9945-85EE-6B904ABBA388}" dt="2024-03-21T07:54:58.620" v="16282" actId="478"/>
          <ac:spMkLst>
            <pc:docMk/>
            <pc:sldMk cId="1813993355" sldId="293"/>
            <ac:spMk id="21" creationId="{094DD351-277A-1472-3970-227171365F53}"/>
          </ac:spMkLst>
        </pc:spChg>
        <pc:spChg chg="add mod">
          <ac:chgData name="이민규/컴퓨터공학부" userId="7ca9a9c3-650d-44fb-8070-e2f14e7ea8df" providerId="ADAL" clId="{0082181E-A27B-9945-85EE-6B904ABBA388}" dt="2024-03-21T07:57:41.411" v="16314"/>
          <ac:spMkLst>
            <pc:docMk/>
            <pc:sldMk cId="1813993355" sldId="293"/>
            <ac:spMk id="22" creationId="{4AAD41F7-F24D-BA68-C575-BA70DBEEBD5E}"/>
          </ac:spMkLst>
        </pc:spChg>
        <pc:spChg chg="del">
          <ac:chgData name="이민규/컴퓨터공학부" userId="7ca9a9c3-650d-44fb-8070-e2f14e7ea8df" providerId="ADAL" clId="{0082181E-A27B-9945-85EE-6B904ABBA388}" dt="2024-03-21T07:54:58.620" v="16282" actId="478"/>
          <ac:spMkLst>
            <pc:docMk/>
            <pc:sldMk cId="1813993355" sldId="293"/>
            <ac:spMk id="23" creationId="{74D6A0A9-6B75-BECB-E277-A09218AD5059}"/>
          </ac:spMkLst>
        </pc:spChg>
        <pc:spChg chg="del">
          <ac:chgData name="이민규/컴퓨터공학부" userId="7ca9a9c3-650d-44fb-8070-e2f14e7ea8df" providerId="ADAL" clId="{0082181E-A27B-9945-85EE-6B904ABBA388}" dt="2024-03-21T07:54:48.464" v="16281" actId="478"/>
          <ac:spMkLst>
            <pc:docMk/>
            <pc:sldMk cId="1813993355" sldId="293"/>
            <ac:spMk id="24" creationId="{BC34D72F-B7E8-1274-6D62-20C9FED0B9B5}"/>
          </ac:spMkLst>
        </pc:spChg>
        <pc:spChg chg="del">
          <ac:chgData name="이민규/컴퓨터공학부" userId="7ca9a9c3-650d-44fb-8070-e2f14e7ea8df" providerId="ADAL" clId="{0082181E-A27B-9945-85EE-6B904ABBA388}" dt="2024-03-21T07:54:48.464" v="16281" actId="478"/>
          <ac:spMkLst>
            <pc:docMk/>
            <pc:sldMk cId="1813993355" sldId="293"/>
            <ac:spMk id="26" creationId="{27A1F845-A902-E427-D75F-F02FDECA856C}"/>
          </ac:spMkLst>
        </pc:spChg>
        <pc:spChg chg="del">
          <ac:chgData name="이민규/컴퓨터공학부" userId="7ca9a9c3-650d-44fb-8070-e2f14e7ea8df" providerId="ADAL" clId="{0082181E-A27B-9945-85EE-6B904ABBA388}" dt="2024-03-21T07:54:48.464" v="16281" actId="478"/>
          <ac:spMkLst>
            <pc:docMk/>
            <pc:sldMk cId="1813993355" sldId="293"/>
            <ac:spMk id="27" creationId="{8FF147C9-2C3C-5EC0-F048-16D28A9FFC7E}"/>
          </ac:spMkLst>
        </pc:spChg>
        <pc:spChg chg="del">
          <ac:chgData name="이민규/컴퓨터공학부" userId="7ca9a9c3-650d-44fb-8070-e2f14e7ea8df" providerId="ADAL" clId="{0082181E-A27B-9945-85EE-6B904ABBA388}" dt="2024-03-21T07:54:58.620" v="16282" actId="478"/>
          <ac:spMkLst>
            <pc:docMk/>
            <pc:sldMk cId="1813993355" sldId="293"/>
            <ac:spMk id="29" creationId="{A1902D2D-87D0-E864-727D-E2A3BD173B1F}"/>
          </ac:spMkLst>
        </pc:spChg>
        <pc:spChg chg="del">
          <ac:chgData name="이민규/컴퓨터공학부" userId="7ca9a9c3-650d-44fb-8070-e2f14e7ea8df" providerId="ADAL" clId="{0082181E-A27B-9945-85EE-6B904ABBA388}" dt="2024-03-21T07:54:58.620" v="16282" actId="478"/>
          <ac:spMkLst>
            <pc:docMk/>
            <pc:sldMk cId="1813993355" sldId="293"/>
            <ac:spMk id="30" creationId="{D6CB3023-BCA8-5073-0E63-CE1D8238F4BB}"/>
          </ac:spMkLst>
        </pc:spChg>
        <pc:spChg chg="mod">
          <ac:chgData name="이민규/컴퓨터공학부" userId="7ca9a9c3-650d-44fb-8070-e2f14e7ea8df" providerId="ADAL" clId="{0082181E-A27B-9945-85EE-6B904ABBA388}" dt="2024-03-21T07:55:06.848" v="16307" actId="20577"/>
          <ac:spMkLst>
            <pc:docMk/>
            <pc:sldMk cId="1813993355" sldId="293"/>
            <ac:spMk id="31" creationId="{45898747-4471-D3A8-E97A-050BBA248C3F}"/>
          </ac:spMkLst>
        </pc:spChg>
        <pc:spChg chg="del">
          <ac:chgData name="이민규/컴퓨터공학부" userId="7ca9a9c3-650d-44fb-8070-e2f14e7ea8df" providerId="ADAL" clId="{0082181E-A27B-9945-85EE-6B904ABBA388}" dt="2024-03-21T07:54:58.620" v="16282" actId="478"/>
          <ac:spMkLst>
            <pc:docMk/>
            <pc:sldMk cId="1813993355" sldId="293"/>
            <ac:spMk id="36" creationId="{D79710B9-0CA7-57F0-766A-E870E39123C9}"/>
          </ac:spMkLst>
        </pc:spChg>
        <pc:spChg chg="del">
          <ac:chgData name="이민규/컴퓨터공학부" userId="7ca9a9c3-650d-44fb-8070-e2f14e7ea8df" providerId="ADAL" clId="{0082181E-A27B-9945-85EE-6B904ABBA388}" dt="2024-03-21T07:54:58.620" v="16282" actId="478"/>
          <ac:spMkLst>
            <pc:docMk/>
            <pc:sldMk cId="1813993355" sldId="293"/>
            <ac:spMk id="38" creationId="{4F83FD11-B6B2-C714-E43D-7759191DC9FE}"/>
          </ac:spMkLst>
        </pc:spChg>
        <pc:spChg chg="add mod">
          <ac:chgData name="이민규/컴퓨터공학부" userId="7ca9a9c3-650d-44fb-8070-e2f14e7ea8df" providerId="ADAL" clId="{0082181E-A27B-9945-85EE-6B904ABBA388}" dt="2024-03-21T07:58:00.569" v="16321"/>
          <ac:spMkLst>
            <pc:docMk/>
            <pc:sldMk cId="1813993355" sldId="293"/>
            <ac:spMk id="40" creationId="{986CA19E-E8FC-966C-42F8-10BEC86CDF37}"/>
          </ac:spMkLst>
        </pc:spChg>
        <pc:spChg chg="add mod">
          <ac:chgData name="이민규/컴퓨터공학부" userId="7ca9a9c3-650d-44fb-8070-e2f14e7ea8df" providerId="ADAL" clId="{0082181E-A27B-9945-85EE-6B904ABBA388}" dt="2024-03-21T07:58:41.177" v="16364" actId="1076"/>
          <ac:spMkLst>
            <pc:docMk/>
            <pc:sldMk cId="1813993355" sldId="293"/>
            <ac:spMk id="41" creationId="{A8556D0B-5275-C893-1122-CBB5F8301B67}"/>
          </ac:spMkLst>
        </pc:spChg>
        <pc:spChg chg="add mod">
          <ac:chgData name="이민규/컴퓨터공학부" userId="7ca9a9c3-650d-44fb-8070-e2f14e7ea8df" providerId="ADAL" clId="{0082181E-A27B-9945-85EE-6B904ABBA388}" dt="2024-03-21T07:59:05.799" v="16392" actId="1076"/>
          <ac:spMkLst>
            <pc:docMk/>
            <pc:sldMk cId="1813993355" sldId="293"/>
            <ac:spMk id="42" creationId="{418F02B0-ED3A-0289-5075-8DB9A11007EB}"/>
          </ac:spMkLst>
        </pc:spChg>
        <pc:spChg chg="add del">
          <ac:chgData name="이민규/컴퓨터공학부" userId="7ca9a9c3-650d-44fb-8070-e2f14e7ea8df" providerId="ADAL" clId="{0082181E-A27B-9945-85EE-6B904ABBA388}" dt="2024-03-21T08:08:18.385" v="16395" actId="22"/>
          <ac:spMkLst>
            <pc:docMk/>
            <pc:sldMk cId="1813993355" sldId="293"/>
            <ac:spMk id="44" creationId="{220B9E15-1C19-8314-8BDE-50211885B5BC}"/>
          </ac:spMkLst>
        </pc:spChg>
        <pc:spChg chg="add mod">
          <ac:chgData name="이민규/컴퓨터공학부" userId="7ca9a9c3-650d-44fb-8070-e2f14e7ea8df" providerId="ADAL" clId="{0082181E-A27B-9945-85EE-6B904ABBA388}" dt="2024-03-21T08:09:09.543" v="16402" actId="1076"/>
          <ac:spMkLst>
            <pc:docMk/>
            <pc:sldMk cId="1813993355" sldId="293"/>
            <ac:spMk id="45" creationId="{2DDBC086-41F2-9465-D06A-AEF26F9E7D35}"/>
          </ac:spMkLst>
        </pc:spChg>
        <pc:spChg chg="add mod">
          <ac:chgData name="이민규/컴퓨터공학부" userId="7ca9a9c3-650d-44fb-8070-e2f14e7ea8df" providerId="ADAL" clId="{0082181E-A27B-9945-85EE-6B904ABBA388}" dt="2024-03-21T08:18:06.371" v="16656" actId="1076"/>
          <ac:spMkLst>
            <pc:docMk/>
            <pc:sldMk cId="1813993355" sldId="293"/>
            <ac:spMk id="46" creationId="{EFDB02C3-E807-38DB-B49D-2EC7834BF9A7}"/>
          </ac:spMkLst>
        </pc:spChg>
        <pc:spChg chg="add mod">
          <ac:chgData name="이민규/컴퓨터공학부" userId="7ca9a9c3-650d-44fb-8070-e2f14e7ea8df" providerId="ADAL" clId="{0082181E-A27B-9945-85EE-6B904ABBA388}" dt="2024-03-21T08:18:15.716" v="16668" actId="1038"/>
          <ac:spMkLst>
            <pc:docMk/>
            <pc:sldMk cId="1813993355" sldId="293"/>
            <ac:spMk id="47" creationId="{E304E78D-2F4A-1E12-C998-D5434AB6F436}"/>
          </ac:spMkLst>
        </pc:spChg>
        <pc:spChg chg="add mod">
          <ac:chgData name="이민규/컴퓨터공학부" userId="7ca9a9c3-650d-44fb-8070-e2f14e7ea8df" providerId="ADAL" clId="{0082181E-A27B-9945-85EE-6B904ABBA388}" dt="2024-03-21T08:18:12.922" v="16660" actId="1038"/>
          <ac:spMkLst>
            <pc:docMk/>
            <pc:sldMk cId="1813993355" sldId="293"/>
            <ac:spMk id="48" creationId="{273AB928-D5DC-A2B7-F818-BD6221937D50}"/>
          </ac:spMkLst>
        </pc:spChg>
        <pc:spChg chg="add mod">
          <ac:chgData name="이민규/컴퓨터공학부" userId="7ca9a9c3-650d-44fb-8070-e2f14e7ea8df" providerId="ADAL" clId="{0082181E-A27B-9945-85EE-6B904ABBA388}" dt="2024-03-21T08:17:50.568" v="16655" actId="1076"/>
          <ac:spMkLst>
            <pc:docMk/>
            <pc:sldMk cId="1813993355" sldId="293"/>
            <ac:spMk id="49" creationId="{1791DE43-3C1B-3A65-652A-81D1D91B75DB}"/>
          </ac:spMkLst>
        </pc:spChg>
        <pc:spChg chg="add mod">
          <ac:chgData name="이민규/컴퓨터공학부" userId="7ca9a9c3-650d-44fb-8070-e2f14e7ea8df" providerId="ADAL" clId="{0082181E-A27B-9945-85EE-6B904ABBA388}" dt="2024-03-21T08:20:41.640" v="16690" actId="1076"/>
          <ac:spMkLst>
            <pc:docMk/>
            <pc:sldMk cId="1813993355" sldId="293"/>
            <ac:spMk id="61" creationId="{A2FADEAA-58C3-1C9C-7291-1BF53564AFB8}"/>
          </ac:spMkLst>
        </pc:spChg>
        <pc:spChg chg="add mod">
          <ac:chgData name="이민규/컴퓨터공학부" userId="7ca9a9c3-650d-44fb-8070-e2f14e7ea8df" providerId="ADAL" clId="{0082181E-A27B-9945-85EE-6B904ABBA388}" dt="2024-03-21T08:20:54.837" v="16696" actId="1076"/>
          <ac:spMkLst>
            <pc:docMk/>
            <pc:sldMk cId="1813993355" sldId="293"/>
            <ac:spMk id="62" creationId="{DD9E79D8-B988-CCD6-38E5-6AD52FCD8AA4}"/>
          </ac:spMkLst>
        </pc:spChg>
        <pc:spChg chg="add mod">
          <ac:chgData name="이민규/컴퓨터공학부" userId="7ca9a9c3-650d-44fb-8070-e2f14e7ea8df" providerId="ADAL" clId="{0082181E-A27B-9945-85EE-6B904ABBA388}" dt="2024-03-21T08:20:51.899" v="16695" actId="1076"/>
          <ac:spMkLst>
            <pc:docMk/>
            <pc:sldMk cId="1813993355" sldId="293"/>
            <ac:spMk id="63" creationId="{5385F07B-AD28-83CE-8119-B30BF2B176E4}"/>
          </ac:spMkLst>
        </pc:spChg>
        <pc:spChg chg="add mod">
          <ac:chgData name="이민규/컴퓨터공학부" userId="7ca9a9c3-650d-44fb-8070-e2f14e7ea8df" providerId="ADAL" clId="{0082181E-A27B-9945-85EE-6B904ABBA388}" dt="2024-03-21T08:21:01.391" v="16708" actId="20577"/>
          <ac:spMkLst>
            <pc:docMk/>
            <pc:sldMk cId="1813993355" sldId="293"/>
            <ac:spMk id="64" creationId="{44326F48-2A55-65A2-B6B3-F199A778A88E}"/>
          </ac:spMkLst>
        </pc:spChg>
        <pc:grpChg chg="del">
          <ac:chgData name="이민규/컴퓨터공학부" userId="7ca9a9c3-650d-44fb-8070-e2f14e7ea8df" providerId="ADAL" clId="{0082181E-A27B-9945-85EE-6B904ABBA388}" dt="2024-03-21T07:54:58.620" v="16282" actId="478"/>
          <ac:grpSpMkLst>
            <pc:docMk/>
            <pc:sldMk cId="1813993355" sldId="293"/>
            <ac:grpSpMk id="4" creationId="{A0A3B356-5BAC-BD79-F73F-C3599B726BC4}"/>
          </ac:grpSpMkLst>
        </pc:grpChg>
        <pc:grpChg chg="del">
          <ac:chgData name="이민규/컴퓨터공학부" userId="7ca9a9c3-650d-44fb-8070-e2f14e7ea8df" providerId="ADAL" clId="{0082181E-A27B-9945-85EE-6B904ABBA388}" dt="2024-03-21T07:54:58.620" v="16282" actId="478"/>
          <ac:grpSpMkLst>
            <pc:docMk/>
            <pc:sldMk cId="1813993355" sldId="293"/>
            <ac:grpSpMk id="10" creationId="{612D124E-CFC8-9637-3B72-24AAE7D6389A}"/>
          </ac:grpSpMkLst>
        </pc:grpChg>
        <pc:grpChg chg="del">
          <ac:chgData name="이민규/컴퓨터공학부" userId="7ca9a9c3-650d-44fb-8070-e2f14e7ea8df" providerId="ADAL" clId="{0082181E-A27B-9945-85EE-6B904ABBA388}" dt="2024-03-21T07:54:58.620" v="16282" actId="478"/>
          <ac:grpSpMkLst>
            <pc:docMk/>
            <pc:sldMk cId="1813993355" sldId="293"/>
            <ac:grpSpMk id="32" creationId="{2D7D4563-7738-8104-C2D5-70F3F02A6B63}"/>
          </ac:grpSpMkLst>
        </pc:grpChg>
        <pc:picChg chg="add mod">
          <ac:chgData name="이민규/컴퓨터공학부" userId="7ca9a9c3-650d-44fb-8070-e2f14e7ea8df" providerId="ADAL" clId="{0082181E-A27B-9945-85EE-6B904ABBA388}" dt="2024-03-21T07:57:47.715" v="16318" actId="1076"/>
          <ac:picMkLst>
            <pc:docMk/>
            <pc:sldMk cId="1813993355" sldId="293"/>
            <ac:picMk id="13" creationId="{0B77F8EF-A443-E767-AD7C-D25481F8E8A7}"/>
          </ac:picMkLst>
        </pc:picChg>
        <pc:picChg chg="add mod">
          <ac:chgData name="이민규/컴퓨터공학부" userId="7ca9a9c3-650d-44fb-8070-e2f14e7ea8df" providerId="ADAL" clId="{0082181E-A27B-9945-85EE-6B904ABBA388}" dt="2024-03-21T07:57:53.668" v="16320" actId="14100"/>
          <ac:picMkLst>
            <pc:docMk/>
            <pc:sldMk cId="1813993355" sldId="293"/>
            <ac:picMk id="39" creationId="{D6A217F3-8194-2893-9076-945D59CC897F}"/>
          </ac:picMkLst>
        </pc:picChg>
        <pc:cxnChg chg="mod">
          <ac:chgData name="이민규/컴퓨터공학부" userId="7ca9a9c3-650d-44fb-8070-e2f14e7ea8df" providerId="ADAL" clId="{0082181E-A27B-9945-85EE-6B904ABBA388}" dt="2024-03-21T07:54:58.620" v="16282" actId="478"/>
          <ac:cxnSpMkLst>
            <pc:docMk/>
            <pc:sldMk cId="1813993355" sldId="293"/>
            <ac:cxnSpMk id="6" creationId="{7345A387-8DEC-73FD-41E1-6E9F1A03D16D}"/>
          </ac:cxnSpMkLst>
        </pc:cxnChg>
        <pc:cxnChg chg="mod">
          <ac:chgData name="이민규/컴퓨터공학부" userId="7ca9a9c3-650d-44fb-8070-e2f14e7ea8df" providerId="ADAL" clId="{0082181E-A27B-9945-85EE-6B904ABBA388}" dt="2024-03-21T07:54:58.620" v="16282" actId="478"/>
          <ac:cxnSpMkLst>
            <pc:docMk/>
            <pc:sldMk cId="1813993355" sldId="293"/>
            <ac:cxnSpMk id="7" creationId="{B9949C74-122E-49F7-ECD2-24EF4DB28464}"/>
          </ac:cxnSpMkLst>
        </pc:cxnChg>
        <pc:cxnChg chg="del">
          <ac:chgData name="이민규/컴퓨터공학부" userId="7ca9a9c3-650d-44fb-8070-e2f14e7ea8df" providerId="ADAL" clId="{0082181E-A27B-9945-85EE-6B904ABBA388}" dt="2024-03-21T07:54:58.620" v="16282" actId="478"/>
          <ac:cxnSpMkLst>
            <pc:docMk/>
            <pc:sldMk cId="1813993355" sldId="293"/>
            <ac:cxnSpMk id="11" creationId="{578F51C0-8E3D-0DB7-3EC4-094BB312A2C1}"/>
          </ac:cxnSpMkLst>
        </pc:cxnChg>
        <pc:cxnChg chg="mod">
          <ac:chgData name="이민규/컴퓨터공학부" userId="7ca9a9c3-650d-44fb-8070-e2f14e7ea8df" providerId="ADAL" clId="{0082181E-A27B-9945-85EE-6B904ABBA388}" dt="2024-03-21T07:54:58.620" v="16282" actId="478"/>
          <ac:cxnSpMkLst>
            <pc:docMk/>
            <pc:sldMk cId="1813993355" sldId="293"/>
            <ac:cxnSpMk id="17" creationId="{6EC1267E-2A7A-9F71-B7D7-25634D4D6FDA}"/>
          </ac:cxnSpMkLst>
        </pc:cxnChg>
        <pc:cxnChg chg="mod">
          <ac:chgData name="이민규/컴퓨터공학부" userId="7ca9a9c3-650d-44fb-8070-e2f14e7ea8df" providerId="ADAL" clId="{0082181E-A27B-9945-85EE-6B904ABBA388}" dt="2024-03-21T07:54:58.620" v="16282" actId="478"/>
          <ac:cxnSpMkLst>
            <pc:docMk/>
            <pc:sldMk cId="1813993355" sldId="293"/>
            <ac:cxnSpMk id="18" creationId="{A2C0DD88-8C0A-ED73-A49C-EF65075EE3CB}"/>
          </ac:cxnSpMkLst>
        </pc:cxnChg>
        <pc:cxnChg chg="del">
          <ac:chgData name="이민규/컴퓨터공학부" userId="7ca9a9c3-650d-44fb-8070-e2f14e7ea8df" providerId="ADAL" clId="{0082181E-A27B-9945-85EE-6B904ABBA388}" dt="2024-03-21T07:54:48.464" v="16281" actId="478"/>
          <ac:cxnSpMkLst>
            <pc:docMk/>
            <pc:sldMk cId="1813993355" sldId="293"/>
            <ac:cxnSpMk id="25" creationId="{975299B5-BE09-A474-F986-C328EBA9385D}"/>
          </ac:cxnSpMkLst>
        </pc:cxnChg>
        <pc:cxnChg chg="del">
          <ac:chgData name="이민규/컴퓨터공학부" userId="7ca9a9c3-650d-44fb-8070-e2f14e7ea8df" providerId="ADAL" clId="{0082181E-A27B-9945-85EE-6B904ABBA388}" dt="2024-03-21T07:54:48.464" v="16281" actId="478"/>
          <ac:cxnSpMkLst>
            <pc:docMk/>
            <pc:sldMk cId="1813993355" sldId="293"/>
            <ac:cxnSpMk id="28" creationId="{85966E97-D6AE-B092-7D93-82BC9B56ACBD}"/>
          </ac:cxnSpMkLst>
        </pc:cxnChg>
        <pc:cxnChg chg="mod">
          <ac:chgData name="이민규/컴퓨터공학부" userId="7ca9a9c3-650d-44fb-8070-e2f14e7ea8df" providerId="ADAL" clId="{0082181E-A27B-9945-85EE-6B904ABBA388}" dt="2024-03-21T07:54:58.620" v="16282" actId="478"/>
          <ac:cxnSpMkLst>
            <pc:docMk/>
            <pc:sldMk cId="1813993355" sldId="293"/>
            <ac:cxnSpMk id="34" creationId="{869D8741-D78D-9980-065B-AEEF9727679C}"/>
          </ac:cxnSpMkLst>
        </pc:cxnChg>
        <pc:cxnChg chg="mod">
          <ac:chgData name="이민규/컴퓨터공학부" userId="7ca9a9c3-650d-44fb-8070-e2f14e7ea8df" providerId="ADAL" clId="{0082181E-A27B-9945-85EE-6B904ABBA388}" dt="2024-03-21T07:54:58.620" v="16282" actId="478"/>
          <ac:cxnSpMkLst>
            <pc:docMk/>
            <pc:sldMk cId="1813993355" sldId="293"/>
            <ac:cxnSpMk id="35" creationId="{514770F5-F42D-49D2-6868-D5CA6DB86ED0}"/>
          </ac:cxnSpMkLst>
        </pc:cxnChg>
        <pc:cxnChg chg="del">
          <ac:chgData name="이민규/컴퓨터공학부" userId="7ca9a9c3-650d-44fb-8070-e2f14e7ea8df" providerId="ADAL" clId="{0082181E-A27B-9945-85EE-6B904ABBA388}" dt="2024-03-21T07:54:58.620" v="16282" actId="478"/>
          <ac:cxnSpMkLst>
            <pc:docMk/>
            <pc:sldMk cId="1813993355" sldId="293"/>
            <ac:cxnSpMk id="37" creationId="{5C77AD56-AA52-487D-F6CF-6E2FCE4DA46D}"/>
          </ac:cxnSpMkLst>
        </pc:cxnChg>
        <pc:cxnChg chg="add mod">
          <ac:chgData name="이민규/컴퓨터공학부" userId="7ca9a9c3-650d-44fb-8070-e2f14e7ea8df" providerId="ADAL" clId="{0082181E-A27B-9945-85EE-6B904ABBA388}" dt="2024-03-21T08:18:25.872" v="16670" actId="13822"/>
          <ac:cxnSpMkLst>
            <pc:docMk/>
            <pc:sldMk cId="1813993355" sldId="293"/>
            <ac:cxnSpMk id="51" creationId="{41474A45-A8DF-A611-8507-EB2B0435977E}"/>
          </ac:cxnSpMkLst>
        </pc:cxnChg>
        <pc:cxnChg chg="add mod">
          <ac:chgData name="이민규/컴퓨터공학부" userId="7ca9a9c3-650d-44fb-8070-e2f14e7ea8df" providerId="ADAL" clId="{0082181E-A27B-9945-85EE-6B904ABBA388}" dt="2024-03-21T08:18:34.660" v="16673" actId="14100"/>
          <ac:cxnSpMkLst>
            <pc:docMk/>
            <pc:sldMk cId="1813993355" sldId="293"/>
            <ac:cxnSpMk id="52" creationId="{1CDDFE39-7E4B-6F43-1CA6-BAB52BFD2280}"/>
          </ac:cxnSpMkLst>
        </pc:cxnChg>
        <pc:cxnChg chg="add mod">
          <ac:chgData name="이민규/컴퓨터공학부" userId="7ca9a9c3-650d-44fb-8070-e2f14e7ea8df" providerId="ADAL" clId="{0082181E-A27B-9945-85EE-6B904ABBA388}" dt="2024-03-21T08:18:40.354" v="16676" actId="14100"/>
          <ac:cxnSpMkLst>
            <pc:docMk/>
            <pc:sldMk cId="1813993355" sldId="293"/>
            <ac:cxnSpMk id="55" creationId="{D7708965-A5A2-C84D-EB36-AF00951997FD}"/>
          </ac:cxnSpMkLst>
        </pc:cxnChg>
        <pc:cxnChg chg="add mod">
          <ac:chgData name="이민규/컴퓨터공학부" userId="7ca9a9c3-650d-44fb-8070-e2f14e7ea8df" providerId="ADAL" clId="{0082181E-A27B-9945-85EE-6B904ABBA388}" dt="2024-03-21T08:18:44.635" v="16679" actId="14100"/>
          <ac:cxnSpMkLst>
            <pc:docMk/>
            <pc:sldMk cId="1813993355" sldId="293"/>
            <ac:cxnSpMk id="58" creationId="{7FF68811-D3C4-91DD-ECEE-05EACA6A5007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1T08:30:06.347" v="16746"/>
        <pc:sldMkLst>
          <pc:docMk/>
          <pc:sldMk cId="2028509584" sldId="294"/>
        </pc:sldMkLst>
        <pc:spChg chg="add del mod">
          <ac:chgData name="이민규/컴퓨터공학부" userId="7ca9a9c3-650d-44fb-8070-e2f14e7ea8df" providerId="ADAL" clId="{0082181E-A27B-9945-85EE-6B904ABBA388}" dt="2024-03-21T08:29:37.533" v="16743"/>
          <ac:spMkLst>
            <pc:docMk/>
            <pc:sldMk cId="2028509584" sldId="294"/>
            <ac:spMk id="4" creationId="{E95A2C5A-888F-1EDE-C31B-8555D9B782A3}"/>
          </ac:spMkLst>
        </pc:spChg>
        <pc:spChg chg="add del">
          <ac:chgData name="이민규/컴퓨터공학부" userId="7ca9a9c3-650d-44fb-8070-e2f14e7ea8df" providerId="ADAL" clId="{0082181E-A27B-9945-85EE-6B904ABBA388}" dt="2024-03-21T08:30:05.713" v="16745" actId="22"/>
          <ac:spMkLst>
            <pc:docMk/>
            <pc:sldMk cId="2028509584" sldId="294"/>
            <ac:spMk id="7" creationId="{A9D45961-C846-28D5-2114-0BD60A4AFA1C}"/>
          </ac:spMkLst>
        </pc:spChg>
        <pc:spChg chg="del">
          <ac:chgData name="이민규/컴퓨터공학부" userId="7ca9a9c3-650d-44fb-8070-e2f14e7ea8df" providerId="ADAL" clId="{0082181E-A27B-9945-85EE-6B904ABBA388}" dt="2024-03-21T08:28:58.590" v="16716" actId="21"/>
          <ac:spMkLst>
            <pc:docMk/>
            <pc:sldMk cId="2028509584" sldId="294"/>
            <ac:spMk id="19" creationId="{CEE1C9C9-1F1D-1FCE-13A2-9EC9F10EAD6E}"/>
          </ac:spMkLst>
        </pc:spChg>
        <pc:spChg chg="mod">
          <ac:chgData name="이민규/컴퓨터공학부" userId="7ca9a9c3-650d-44fb-8070-e2f14e7ea8df" providerId="ADAL" clId="{0082181E-A27B-9945-85EE-6B904ABBA388}" dt="2024-03-21T08:29:18.797" v="16738" actId="20577"/>
          <ac:spMkLst>
            <pc:docMk/>
            <pc:sldMk cId="2028509584" sldId="294"/>
            <ac:spMk id="31" creationId="{C901285A-A3F8-63FC-EAA9-D24EA03E4002}"/>
          </ac:spMkLst>
        </pc:spChg>
        <pc:spChg chg="del">
          <ac:chgData name="이민규/컴퓨터공학부" userId="7ca9a9c3-650d-44fb-8070-e2f14e7ea8df" providerId="ADAL" clId="{0082181E-A27B-9945-85EE-6B904ABBA388}" dt="2024-03-21T08:28:54.606" v="16713" actId="21"/>
          <ac:spMkLst>
            <pc:docMk/>
            <pc:sldMk cId="2028509584" sldId="294"/>
            <ac:spMk id="40" creationId="{1AC153EE-99F7-527E-8E2A-90FB8E5D15EA}"/>
          </ac:spMkLst>
        </pc:spChg>
        <pc:spChg chg="del">
          <ac:chgData name="이민규/컴퓨터공학부" userId="7ca9a9c3-650d-44fb-8070-e2f14e7ea8df" providerId="ADAL" clId="{0082181E-A27B-9945-85EE-6B904ABBA388}" dt="2024-03-21T08:28:56.687" v="16715" actId="21"/>
          <ac:spMkLst>
            <pc:docMk/>
            <pc:sldMk cId="2028509584" sldId="294"/>
            <ac:spMk id="41" creationId="{5D6B0B31-1A7C-B7E4-C0D9-5BC1CDB4A028}"/>
          </ac:spMkLst>
        </pc:spChg>
        <pc:spChg chg="del">
          <ac:chgData name="이민규/컴퓨터공학부" userId="7ca9a9c3-650d-44fb-8070-e2f14e7ea8df" providerId="ADAL" clId="{0082181E-A27B-9945-85EE-6B904ABBA388}" dt="2024-03-21T08:29:06.352" v="16723" actId="21"/>
          <ac:spMkLst>
            <pc:docMk/>
            <pc:sldMk cId="2028509584" sldId="294"/>
            <ac:spMk id="42" creationId="{3EEDA32B-1BE5-48B5-CB4D-431DEADA5134}"/>
          </ac:spMkLst>
        </pc:spChg>
        <pc:spChg chg="del">
          <ac:chgData name="이민규/컴퓨터공학부" userId="7ca9a9c3-650d-44fb-8070-e2f14e7ea8df" providerId="ADAL" clId="{0082181E-A27B-9945-85EE-6B904ABBA388}" dt="2024-03-21T08:29:07.410" v="16724" actId="21"/>
          <ac:spMkLst>
            <pc:docMk/>
            <pc:sldMk cId="2028509584" sldId="294"/>
            <ac:spMk id="45" creationId="{145B29F2-6985-9F1F-42F9-33F5695AB8E8}"/>
          </ac:spMkLst>
        </pc:spChg>
        <pc:spChg chg="del">
          <ac:chgData name="이민규/컴퓨터공학부" userId="7ca9a9c3-650d-44fb-8070-e2f14e7ea8df" providerId="ADAL" clId="{0082181E-A27B-9945-85EE-6B904ABBA388}" dt="2024-03-21T08:28:58.590" v="16716" actId="21"/>
          <ac:spMkLst>
            <pc:docMk/>
            <pc:sldMk cId="2028509584" sldId="294"/>
            <ac:spMk id="46" creationId="{AAB21FBA-3928-D7DE-A625-1CD3AC5684D6}"/>
          </ac:spMkLst>
        </pc:spChg>
        <pc:spChg chg="del">
          <ac:chgData name="이민규/컴퓨터공학부" userId="7ca9a9c3-650d-44fb-8070-e2f14e7ea8df" providerId="ADAL" clId="{0082181E-A27B-9945-85EE-6B904ABBA388}" dt="2024-03-21T08:29:01.356" v="16717" actId="21"/>
          <ac:spMkLst>
            <pc:docMk/>
            <pc:sldMk cId="2028509584" sldId="294"/>
            <ac:spMk id="47" creationId="{7E4C3362-E93D-85B7-4DA4-3AA2E73157C0}"/>
          </ac:spMkLst>
        </pc:spChg>
        <pc:spChg chg="del">
          <ac:chgData name="이민규/컴퓨터공학부" userId="7ca9a9c3-650d-44fb-8070-e2f14e7ea8df" providerId="ADAL" clId="{0082181E-A27B-9945-85EE-6B904ABBA388}" dt="2024-03-21T08:29:02.745" v="16719" actId="21"/>
          <ac:spMkLst>
            <pc:docMk/>
            <pc:sldMk cId="2028509584" sldId="294"/>
            <ac:spMk id="48" creationId="{D203DF34-7D6E-2023-0DE6-2BB6064A506D}"/>
          </ac:spMkLst>
        </pc:spChg>
        <pc:spChg chg="del">
          <ac:chgData name="이민규/컴퓨터공학부" userId="7ca9a9c3-650d-44fb-8070-e2f14e7ea8df" providerId="ADAL" clId="{0082181E-A27B-9945-85EE-6B904ABBA388}" dt="2024-03-21T08:28:58.590" v="16716" actId="21"/>
          <ac:spMkLst>
            <pc:docMk/>
            <pc:sldMk cId="2028509584" sldId="294"/>
            <ac:spMk id="49" creationId="{82D0DAD8-632D-A536-7C83-5A2173384CDB}"/>
          </ac:spMkLst>
        </pc:spChg>
        <pc:spChg chg="del">
          <ac:chgData name="이민규/컴퓨터공학부" userId="7ca9a9c3-650d-44fb-8070-e2f14e7ea8df" providerId="ADAL" clId="{0082181E-A27B-9945-85EE-6B904ABBA388}" dt="2024-03-21T08:28:58.590" v="16716" actId="21"/>
          <ac:spMkLst>
            <pc:docMk/>
            <pc:sldMk cId="2028509584" sldId="294"/>
            <ac:spMk id="61" creationId="{4873CF05-5B8D-CAE4-A0AC-DDB0EAD09BAC}"/>
          </ac:spMkLst>
        </pc:spChg>
        <pc:spChg chg="del">
          <ac:chgData name="이민규/컴퓨터공학부" userId="7ca9a9c3-650d-44fb-8070-e2f14e7ea8df" providerId="ADAL" clId="{0082181E-A27B-9945-85EE-6B904ABBA388}" dt="2024-03-21T08:29:01.356" v="16717" actId="21"/>
          <ac:spMkLst>
            <pc:docMk/>
            <pc:sldMk cId="2028509584" sldId="294"/>
            <ac:spMk id="62" creationId="{4DA6E577-0AA1-5C8A-53C8-DE2CB1126F3C}"/>
          </ac:spMkLst>
        </pc:spChg>
        <pc:spChg chg="del">
          <ac:chgData name="이민규/컴퓨터공학부" userId="7ca9a9c3-650d-44fb-8070-e2f14e7ea8df" providerId="ADAL" clId="{0082181E-A27B-9945-85EE-6B904ABBA388}" dt="2024-03-21T08:29:02.168" v="16718" actId="21"/>
          <ac:spMkLst>
            <pc:docMk/>
            <pc:sldMk cId="2028509584" sldId="294"/>
            <ac:spMk id="63" creationId="{9E3BA16E-12BE-38C3-F9DF-BFEC542B7069}"/>
          </ac:spMkLst>
        </pc:spChg>
        <pc:spChg chg="del">
          <ac:chgData name="이민규/컴퓨터공학부" userId="7ca9a9c3-650d-44fb-8070-e2f14e7ea8df" providerId="ADAL" clId="{0082181E-A27B-9945-85EE-6B904ABBA388}" dt="2024-03-21T08:28:58.590" v="16716" actId="21"/>
          <ac:spMkLst>
            <pc:docMk/>
            <pc:sldMk cId="2028509584" sldId="294"/>
            <ac:spMk id="64" creationId="{91A0FA70-959D-8B43-5594-1AF333FAC940}"/>
          </ac:spMkLst>
        </pc:spChg>
        <pc:picChg chg="add mod">
          <ac:chgData name="이민규/컴퓨터공학부" userId="7ca9a9c3-650d-44fb-8070-e2f14e7ea8df" providerId="ADAL" clId="{0082181E-A27B-9945-85EE-6B904ABBA388}" dt="2024-03-21T08:29:36.891" v="16741" actId="1076"/>
          <ac:picMkLst>
            <pc:docMk/>
            <pc:sldMk cId="2028509584" sldId="294"/>
            <ac:picMk id="5" creationId="{3B1800AC-B874-5B8F-5C1A-2EACAD12ED30}"/>
          </ac:picMkLst>
        </pc:picChg>
        <pc:picChg chg="del">
          <ac:chgData name="이민규/컴퓨터공학부" userId="7ca9a9c3-650d-44fb-8070-e2f14e7ea8df" providerId="ADAL" clId="{0082181E-A27B-9945-85EE-6B904ABBA388}" dt="2024-03-21T08:28:55.080" v="16714" actId="21"/>
          <ac:picMkLst>
            <pc:docMk/>
            <pc:sldMk cId="2028509584" sldId="294"/>
            <ac:picMk id="13" creationId="{B7047A8B-C8DD-3883-9B94-08BADA3CD23D}"/>
          </ac:picMkLst>
        </pc:picChg>
        <pc:picChg chg="del">
          <ac:chgData name="이민규/컴퓨터공학부" userId="7ca9a9c3-650d-44fb-8070-e2f14e7ea8df" providerId="ADAL" clId="{0082181E-A27B-9945-85EE-6B904ABBA388}" dt="2024-03-21T08:29:04.880" v="16722" actId="21"/>
          <ac:picMkLst>
            <pc:docMk/>
            <pc:sldMk cId="2028509584" sldId="294"/>
            <ac:picMk id="39" creationId="{65E727CC-7F52-9552-1D3E-057CE7CA3EE4}"/>
          </ac:picMkLst>
        </pc:picChg>
        <pc:cxnChg chg="del">
          <ac:chgData name="이민규/컴퓨터공학부" userId="7ca9a9c3-650d-44fb-8070-e2f14e7ea8df" providerId="ADAL" clId="{0082181E-A27B-9945-85EE-6B904ABBA388}" dt="2024-03-21T08:28:58.590" v="16716" actId="21"/>
          <ac:cxnSpMkLst>
            <pc:docMk/>
            <pc:sldMk cId="2028509584" sldId="294"/>
            <ac:cxnSpMk id="51" creationId="{3406F390-60C9-52B6-5D14-4E67D54CBABE}"/>
          </ac:cxnSpMkLst>
        </pc:cxnChg>
        <pc:cxnChg chg="del">
          <ac:chgData name="이민규/컴퓨터공학부" userId="7ca9a9c3-650d-44fb-8070-e2f14e7ea8df" providerId="ADAL" clId="{0082181E-A27B-9945-85EE-6B904ABBA388}" dt="2024-03-21T08:29:04.380" v="16721" actId="21"/>
          <ac:cxnSpMkLst>
            <pc:docMk/>
            <pc:sldMk cId="2028509584" sldId="294"/>
            <ac:cxnSpMk id="52" creationId="{8F403697-6453-2FA1-1A90-573D874A64BD}"/>
          </ac:cxnSpMkLst>
        </pc:cxnChg>
        <pc:cxnChg chg="del mod">
          <ac:chgData name="이민규/컴퓨터공학부" userId="7ca9a9c3-650d-44fb-8070-e2f14e7ea8df" providerId="ADAL" clId="{0082181E-A27B-9945-85EE-6B904ABBA388}" dt="2024-03-21T08:29:01.356" v="16717" actId="21"/>
          <ac:cxnSpMkLst>
            <pc:docMk/>
            <pc:sldMk cId="2028509584" sldId="294"/>
            <ac:cxnSpMk id="55" creationId="{43D22B27-D525-B451-96AD-6F5C1C164A3F}"/>
          </ac:cxnSpMkLst>
        </pc:cxnChg>
        <pc:cxnChg chg="del mod">
          <ac:chgData name="이민규/컴퓨터공학부" userId="7ca9a9c3-650d-44fb-8070-e2f14e7ea8df" providerId="ADAL" clId="{0082181E-A27B-9945-85EE-6B904ABBA388}" dt="2024-03-21T08:29:03.248" v="16720" actId="21"/>
          <ac:cxnSpMkLst>
            <pc:docMk/>
            <pc:sldMk cId="2028509584" sldId="294"/>
            <ac:cxnSpMk id="58" creationId="{09AB0E41-F78B-6BD7-C577-AC58CAB95F89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1T08:32:26.144" v="16772" actId="1076"/>
        <pc:sldMkLst>
          <pc:docMk/>
          <pc:sldMk cId="2605239788" sldId="295"/>
        </pc:sldMkLst>
        <pc:spChg chg="mod">
          <ac:chgData name="이민규/컴퓨터공학부" userId="7ca9a9c3-650d-44fb-8070-e2f14e7ea8df" providerId="ADAL" clId="{0082181E-A27B-9945-85EE-6B904ABBA388}" dt="2024-03-21T08:30:21.634" v="16764" actId="20577"/>
          <ac:spMkLst>
            <pc:docMk/>
            <pc:sldMk cId="2605239788" sldId="295"/>
            <ac:spMk id="31" creationId="{73DDC919-24BF-3DE0-79F5-ECF55F23399B}"/>
          </ac:spMkLst>
        </pc:spChg>
        <pc:picChg chg="add mod">
          <ac:chgData name="이민규/컴퓨터공학부" userId="7ca9a9c3-650d-44fb-8070-e2f14e7ea8df" providerId="ADAL" clId="{0082181E-A27B-9945-85EE-6B904ABBA388}" dt="2024-03-21T08:32:26.144" v="16772" actId="1076"/>
          <ac:picMkLst>
            <pc:docMk/>
            <pc:sldMk cId="2605239788" sldId="295"/>
            <ac:picMk id="4" creationId="{0BA7D8DF-CD47-83B1-F28A-6C981BE8CF57}"/>
          </ac:picMkLst>
        </pc:picChg>
        <pc:picChg chg="del">
          <ac:chgData name="이민규/컴퓨터공학부" userId="7ca9a9c3-650d-44fb-8070-e2f14e7ea8df" providerId="ADAL" clId="{0082181E-A27B-9945-85EE-6B904ABBA388}" dt="2024-03-21T08:32:16.505" v="16767" actId="21"/>
          <ac:picMkLst>
            <pc:docMk/>
            <pc:sldMk cId="2605239788" sldId="295"/>
            <ac:picMk id="5" creationId="{57FDD790-F27F-AE87-9E6A-2A40F733C01E}"/>
          </ac:picMkLst>
        </pc:picChg>
      </pc:sldChg>
      <pc:sldChg chg="addSp delSp modSp add mod modNotesTx">
        <pc:chgData name="이민규/컴퓨터공학부" userId="7ca9a9c3-650d-44fb-8070-e2f14e7ea8df" providerId="ADAL" clId="{0082181E-A27B-9945-85EE-6B904ABBA388}" dt="2024-03-21T08:41:05.710" v="17372" actId="20577"/>
        <pc:sldMkLst>
          <pc:docMk/>
          <pc:sldMk cId="1819325380" sldId="296"/>
        </pc:sldMkLst>
        <pc:spChg chg="mod">
          <ac:chgData name="이민규/컴퓨터공학부" userId="7ca9a9c3-650d-44fb-8070-e2f14e7ea8df" providerId="ADAL" clId="{0082181E-A27B-9945-85EE-6B904ABBA388}" dt="2024-03-21T08:37:34.484" v="17083"/>
          <ac:spMkLst>
            <pc:docMk/>
            <pc:sldMk cId="1819325380" sldId="296"/>
            <ac:spMk id="6" creationId="{7155ED80-5606-52D5-5892-B4E4379A00A1}"/>
          </ac:spMkLst>
        </pc:spChg>
        <pc:spChg chg="mod">
          <ac:chgData name="이민규/컴퓨터공학부" userId="7ca9a9c3-650d-44fb-8070-e2f14e7ea8df" providerId="ADAL" clId="{0082181E-A27B-9945-85EE-6B904ABBA388}" dt="2024-03-21T08:37:43.399" v="17085"/>
          <ac:spMkLst>
            <pc:docMk/>
            <pc:sldMk cId="1819325380" sldId="296"/>
            <ac:spMk id="10" creationId="{C37C4F8B-9E5A-FB61-A38E-12314DD5010D}"/>
          </ac:spMkLst>
        </pc:spChg>
        <pc:spChg chg="mod">
          <ac:chgData name="이민규/컴퓨터공학부" userId="7ca9a9c3-650d-44fb-8070-e2f14e7ea8df" providerId="ADAL" clId="{0082181E-A27B-9945-85EE-6B904ABBA388}" dt="2024-03-21T08:37:56.908" v="17090"/>
          <ac:spMkLst>
            <pc:docMk/>
            <pc:sldMk cId="1819325380" sldId="296"/>
            <ac:spMk id="14" creationId="{A319C772-D2DA-D161-C51B-9BF3AF826B4B}"/>
          </ac:spMkLst>
        </pc:spChg>
        <pc:spChg chg="mod">
          <ac:chgData name="이민규/컴퓨터공학부" userId="7ca9a9c3-650d-44fb-8070-e2f14e7ea8df" providerId="ADAL" clId="{0082181E-A27B-9945-85EE-6B904ABBA388}" dt="2024-03-21T08:38:01.252" v="17092"/>
          <ac:spMkLst>
            <pc:docMk/>
            <pc:sldMk cId="1819325380" sldId="296"/>
            <ac:spMk id="18" creationId="{4148A3F4-CA62-05C2-C9DE-A8BF95EA8148}"/>
          </ac:spMkLst>
        </pc:spChg>
        <pc:spChg chg="mod">
          <ac:chgData name="이민규/컴퓨터공학부" userId="7ca9a9c3-650d-44fb-8070-e2f14e7ea8df" providerId="ADAL" clId="{0082181E-A27B-9945-85EE-6B904ABBA388}" dt="2024-03-21T08:38:09.632" v="17094"/>
          <ac:spMkLst>
            <pc:docMk/>
            <pc:sldMk cId="1819325380" sldId="296"/>
            <ac:spMk id="22" creationId="{D2DB6968-6722-D744-B2D2-3ACB6DE35225}"/>
          </ac:spMkLst>
        </pc:spChg>
        <pc:spChg chg="mod">
          <ac:chgData name="이민규/컴퓨터공학부" userId="7ca9a9c3-650d-44fb-8070-e2f14e7ea8df" providerId="ADAL" clId="{0082181E-A27B-9945-85EE-6B904ABBA388}" dt="2024-03-21T08:38:14.670" v="17096"/>
          <ac:spMkLst>
            <pc:docMk/>
            <pc:sldMk cId="1819325380" sldId="296"/>
            <ac:spMk id="26" creationId="{77607D34-2A0C-2CB9-75BF-0DA1BE9B5622}"/>
          </ac:spMkLst>
        </pc:spChg>
        <pc:spChg chg="mod">
          <ac:chgData name="이민규/컴퓨터공학부" userId="7ca9a9c3-650d-44fb-8070-e2f14e7ea8df" providerId="ADAL" clId="{0082181E-A27B-9945-85EE-6B904ABBA388}" dt="2024-03-21T08:38:19.953" v="17098"/>
          <ac:spMkLst>
            <pc:docMk/>
            <pc:sldMk cId="1819325380" sldId="296"/>
            <ac:spMk id="30" creationId="{24C83C00-1356-D522-9E16-F0E81AB10DCB}"/>
          </ac:spMkLst>
        </pc:spChg>
        <pc:spChg chg="mod">
          <ac:chgData name="이민규/컴퓨터공학부" userId="7ca9a9c3-650d-44fb-8070-e2f14e7ea8df" providerId="ADAL" clId="{0082181E-A27B-9945-85EE-6B904ABBA388}" dt="2024-03-21T08:33:54.733" v="16783" actId="20577"/>
          <ac:spMkLst>
            <pc:docMk/>
            <pc:sldMk cId="1819325380" sldId="296"/>
            <ac:spMk id="31" creationId="{F40C94D7-8C57-6D85-1126-3224A4BF2289}"/>
          </ac:spMkLst>
        </pc:spChg>
        <pc:spChg chg="add del mod">
          <ac:chgData name="이민규/컴퓨터공학부" userId="7ca9a9c3-650d-44fb-8070-e2f14e7ea8df" providerId="ADAL" clId="{0082181E-A27B-9945-85EE-6B904ABBA388}" dt="2024-03-21T08:40:44.650" v="17290"/>
          <ac:spMkLst>
            <pc:docMk/>
            <pc:sldMk cId="1819325380" sldId="296"/>
            <ac:spMk id="52" creationId="{FAE4F1AA-BBEA-C4C7-2DA4-714A8EE5AD3F}"/>
          </ac:spMkLst>
        </pc:spChg>
        <pc:grpChg chg="add mod">
          <ac:chgData name="이민규/컴퓨터공학부" userId="7ca9a9c3-650d-44fb-8070-e2f14e7ea8df" providerId="ADAL" clId="{0082181E-A27B-9945-85EE-6B904ABBA388}" dt="2024-03-21T08:37:55.817" v="17089" actId="1076"/>
          <ac:grpSpMkLst>
            <pc:docMk/>
            <pc:sldMk cId="1819325380" sldId="296"/>
            <ac:grpSpMk id="5" creationId="{BDB6DFDF-1C56-93AC-4999-56EF53B6E8A0}"/>
          </ac:grpSpMkLst>
        </pc:grpChg>
        <pc:grpChg chg="add mod">
          <ac:chgData name="이민규/컴퓨터공학부" userId="7ca9a9c3-650d-44fb-8070-e2f14e7ea8df" providerId="ADAL" clId="{0082181E-A27B-9945-85EE-6B904ABBA388}" dt="2024-03-21T08:37:54.153" v="17088" actId="1076"/>
          <ac:grpSpMkLst>
            <pc:docMk/>
            <pc:sldMk cId="1819325380" sldId="296"/>
            <ac:grpSpMk id="9" creationId="{CA5C16C5-08E3-4895-4659-5FEA13D9202B}"/>
          </ac:grpSpMkLst>
        </pc:grpChg>
        <pc:grpChg chg="add mod">
          <ac:chgData name="이민규/컴퓨터공학부" userId="7ca9a9c3-650d-44fb-8070-e2f14e7ea8df" providerId="ADAL" clId="{0082181E-A27B-9945-85EE-6B904ABBA388}" dt="2024-03-21T08:38:00.366" v="17091" actId="1076"/>
          <ac:grpSpMkLst>
            <pc:docMk/>
            <pc:sldMk cId="1819325380" sldId="296"/>
            <ac:grpSpMk id="13" creationId="{FF14C1FC-95DC-B662-653E-D4464FE0E839}"/>
          </ac:grpSpMkLst>
        </pc:grpChg>
        <pc:grpChg chg="add mod">
          <ac:chgData name="이민규/컴퓨터공학부" userId="7ca9a9c3-650d-44fb-8070-e2f14e7ea8df" providerId="ADAL" clId="{0082181E-A27B-9945-85EE-6B904ABBA388}" dt="2024-03-21T08:38:05.438" v="17093" actId="1076"/>
          <ac:grpSpMkLst>
            <pc:docMk/>
            <pc:sldMk cId="1819325380" sldId="296"/>
            <ac:grpSpMk id="17" creationId="{2FFA70FE-FE51-BED7-1D99-0F5A76737B05}"/>
          </ac:grpSpMkLst>
        </pc:grpChg>
        <pc:grpChg chg="add mod">
          <ac:chgData name="이민규/컴퓨터공학부" userId="7ca9a9c3-650d-44fb-8070-e2f14e7ea8df" providerId="ADAL" clId="{0082181E-A27B-9945-85EE-6B904ABBA388}" dt="2024-03-21T08:38:12.403" v="17095" actId="1076"/>
          <ac:grpSpMkLst>
            <pc:docMk/>
            <pc:sldMk cId="1819325380" sldId="296"/>
            <ac:grpSpMk id="21" creationId="{E8EF4A88-CA1A-2326-105F-86F40F60BACE}"/>
          </ac:grpSpMkLst>
        </pc:grpChg>
        <pc:grpChg chg="add mod">
          <ac:chgData name="이민규/컴퓨터공학부" userId="7ca9a9c3-650d-44fb-8070-e2f14e7ea8df" providerId="ADAL" clId="{0082181E-A27B-9945-85EE-6B904ABBA388}" dt="2024-03-21T08:38:16.751" v="17097" actId="1076"/>
          <ac:grpSpMkLst>
            <pc:docMk/>
            <pc:sldMk cId="1819325380" sldId="296"/>
            <ac:grpSpMk id="25" creationId="{6F1AB204-73D3-2F3E-F1AE-AC40BBC99BE0}"/>
          </ac:grpSpMkLst>
        </pc:grpChg>
        <pc:grpChg chg="add mod">
          <ac:chgData name="이민규/컴퓨터공학부" userId="7ca9a9c3-650d-44fb-8070-e2f14e7ea8df" providerId="ADAL" clId="{0082181E-A27B-9945-85EE-6B904ABBA388}" dt="2024-03-21T08:39:41.624" v="17127" actId="1076"/>
          <ac:grpSpMkLst>
            <pc:docMk/>
            <pc:sldMk cId="1819325380" sldId="296"/>
            <ac:grpSpMk id="29" creationId="{D71D648A-0141-0FA6-8553-1C220F872230}"/>
          </ac:grpSpMkLst>
        </pc:grpChg>
        <pc:picChg chg="del">
          <ac:chgData name="이민규/컴퓨터공학부" userId="7ca9a9c3-650d-44fb-8070-e2f14e7ea8df" providerId="ADAL" clId="{0082181E-A27B-9945-85EE-6B904ABBA388}" dt="2024-03-21T08:33:56.896" v="16784" actId="21"/>
          <ac:picMkLst>
            <pc:docMk/>
            <pc:sldMk cId="1819325380" sldId="296"/>
            <ac:picMk id="4" creationId="{F56A24CA-63B7-198B-C35A-EE6FEBB0A9EE}"/>
          </ac:picMkLst>
        </pc:picChg>
        <pc:cxnChg chg="mod">
          <ac:chgData name="이민규/컴퓨터공학부" userId="7ca9a9c3-650d-44fb-8070-e2f14e7ea8df" providerId="ADAL" clId="{0082181E-A27B-9945-85EE-6B904ABBA388}" dt="2024-03-21T08:37:34.484" v="17083"/>
          <ac:cxnSpMkLst>
            <pc:docMk/>
            <pc:sldMk cId="1819325380" sldId="296"/>
            <ac:cxnSpMk id="7" creationId="{4084605D-2B2B-E754-2E6C-8DE1336A1D40}"/>
          </ac:cxnSpMkLst>
        </pc:cxnChg>
        <pc:cxnChg chg="mod">
          <ac:chgData name="이민규/컴퓨터공학부" userId="7ca9a9c3-650d-44fb-8070-e2f14e7ea8df" providerId="ADAL" clId="{0082181E-A27B-9945-85EE-6B904ABBA388}" dt="2024-03-21T08:37:34.484" v="17083"/>
          <ac:cxnSpMkLst>
            <pc:docMk/>
            <pc:sldMk cId="1819325380" sldId="296"/>
            <ac:cxnSpMk id="8" creationId="{E20955DE-8A0D-762E-CA9E-230E288246A9}"/>
          </ac:cxnSpMkLst>
        </pc:cxnChg>
        <pc:cxnChg chg="mod">
          <ac:chgData name="이민규/컴퓨터공학부" userId="7ca9a9c3-650d-44fb-8070-e2f14e7ea8df" providerId="ADAL" clId="{0082181E-A27B-9945-85EE-6B904ABBA388}" dt="2024-03-21T08:37:43.399" v="17085"/>
          <ac:cxnSpMkLst>
            <pc:docMk/>
            <pc:sldMk cId="1819325380" sldId="296"/>
            <ac:cxnSpMk id="11" creationId="{7BD4E4F2-1592-54AD-3D23-91576621729F}"/>
          </ac:cxnSpMkLst>
        </pc:cxnChg>
        <pc:cxnChg chg="mod">
          <ac:chgData name="이민규/컴퓨터공학부" userId="7ca9a9c3-650d-44fb-8070-e2f14e7ea8df" providerId="ADAL" clId="{0082181E-A27B-9945-85EE-6B904ABBA388}" dt="2024-03-21T08:37:43.399" v="17085"/>
          <ac:cxnSpMkLst>
            <pc:docMk/>
            <pc:sldMk cId="1819325380" sldId="296"/>
            <ac:cxnSpMk id="12" creationId="{F09A3FFD-FCC8-DFB6-682E-B792B072FCAE}"/>
          </ac:cxnSpMkLst>
        </pc:cxnChg>
        <pc:cxnChg chg="mod">
          <ac:chgData name="이민규/컴퓨터공학부" userId="7ca9a9c3-650d-44fb-8070-e2f14e7ea8df" providerId="ADAL" clId="{0082181E-A27B-9945-85EE-6B904ABBA388}" dt="2024-03-21T08:37:56.908" v="17090"/>
          <ac:cxnSpMkLst>
            <pc:docMk/>
            <pc:sldMk cId="1819325380" sldId="296"/>
            <ac:cxnSpMk id="15" creationId="{1DC00B0E-5B13-FACE-2C68-5C0EC6E62AA4}"/>
          </ac:cxnSpMkLst>
        </pc:cxnChg>
        <pc:cxnChg chg="mod">
          <ac:chgData name="이민규/컴퓨터공학부" userId="7ca9a9c3-650d-44fb-8070-e2f14e7ea8df" providerId="ADAL" clId="{0082181E-A27B-9945-85EE-6B904ABBA388}" dt="2024-03-21T08:37:56.908" v="17090"/>
          <ac:cxnSpMkLst>
            <pc:docMk/>
            <pc:sldMk cId="1819325380" sldId="296"/>
            <ac:cxnSpMk id="16" creationId="{BE0D1461-61F9-EE49-4B07-90C7B1776BE0}"/>
          </ac:cxnSpMkLst>
        </pc:cxnChg>
        <pc:cxnChg chg="mod">
          <ac:chgData name="이민규/컴퓨터공학부" userId="7ca9a9c3-650d-44fb-8070-e2f14e7ea8df" providerId="ADAL" clId="{0082181E-A27B-9945-85EE-6B904ABBA388}" dt="2024-03-21T08:38:01.252" v="17092"/>
          <ac:cxnSpMkLst>
            <pc:docMk/>
            <pc:sldMk cId="1819325380" sldId="296"/>
            <ac:cxnSpMk id="19" creationId="{DC422D4A-F559-B9ED-CD28-1F411E6B96A2}"/>
          </ac:cxnSpMkLst>
        </pc:cxnChg>
        <pc:cxnChg chg="mod">
          <ac:chgData name="이민규/컴퓨터공학부" userId="7ca9a9c3-650d-44fb-8070-e2f14e7ea8df" providerId="ADAL" clId="{0082181E-A27B-9945-85EE-6B904ABBA388}" dt="2024-03-21T08:38:01.252" v="17092"/>
          <ac:cxnSpMkLst>
            <pc:docMk/>
            <pc:sldMk cId="1819325380" sldId="296"/>
            <ac:cxnSpMk id="20" creationId="{AF1D5573-10F3-46F7-2044-BB46476674F2}"/>
          </ac:cxnSpMkLst>
        </pc:cxnChg>
        <pc:cxnChg chg="mod">
          <ac:chgData name="이민규/컴퓨터공학부" userId="7ca9a9c3-650d-44fb-8070-e2f14e7ea8df" providerId="ADAL" clId="{0082181E-A27B-9945-85EE-6B904ABBA388}" dt="2024-03-21T08:38:09.632" v="17094"/>
          <ac:cxnSpMkLst>
            <pc:docMk/>
            <pc:sldMk cId="1819325380" sldId="296"/>
            <ac:cxnSpMk id="23" creationId="{A1E60485-F8B6-BE26-C168-6957155DC88B}"/>
          </ac:cxnSpMkLst>
        </pc:cxnChg>
        <pc:cxnChg chg="mod">
          <ac:chgData name="이민규/컴퓨터공학부" userId="7ca9a9c3-650d-44fb-8070-e2f14e7ea8df" providerId="ADAL" clId="{0082181E-A27B-9945-85EE-6B904ABBA388}" dt="2024-03-21T08:38:09.632" v="17094"/>
          <ac:cxnSpMkLst>
            <pc:docMk/>
            <pc:sldMk cId="1819325380" sldId="296"/>
            <ac:cxnSpMk id="24" creationId="{1DB6F2D5-0337-862E-1FEB-07ABAF521BD8}"/>
          </ac:cxnSpMkLst>
        </pc:cxnChg>
        <pc:cxnChg chg="mod">
          <ac:chgData name="이민규/컴퓨터공학부" userId="7ca9a9c3-650d-44fb-8070-e2f14e7ea8df" providerId="ADAL" clId="{0082181E-A27B-9945-85EE-6B904ABBA388}" dt="2024-03-21T08:38:14.670" v="17096"/>
          <ac:cxnSpMkLst>
            <pc:docMk/>
            <pc:sldMk cId="1819325380" sldId="296"/>
            <ac:cxnSpMk id="27" creationId="{7F202AA7-A8B3-5F92-BE97-295E898A44F3}"/>
          </ac:cxnSpMkLst>
        </pc:cxnChg>
        <pc:cxnChg chg="mod">
          <ac:chgData name="이민규/컴퓨터공학부" userId="7ca9a9c3-650d-44fb-8070-e2f14e7ea8df" providerId="ADAL" clId="{0082181E-A27B-9945-85EE-6B904ABBA388}" dt="2024-03-21T08:38:14.670" v="17096"/>
          <ac:cxnSpMkLst>
            <pc:docMk/>
            <pc:sldMk cId="1819325380" sldId="296"/>
            <ac:cxnSpMk id="28" creationId="{C7BC808E-DB7D-5ABE-868B-C64228448D3E}"/>
          </ac:cxnSpMkLst>
        </pc:cxnChg>
        <pc:cxnChg chg="mod">
          <ac:chgData name="이민규/컴퓨터공학부" userId="7ca9a9c3-650d-44fb-8070-e2f14e7ea8df" providerId="ADAL" clId="{0082181E-A27B-9945-85EE-6B904ABBA388}" dt="2024-03-21T08:38:19.953" v="17098"/>
          <ac:cxnSpMkLst>
            <pc:docMk/>
            <pc:sldMk cId="1819325380" sldId="296"/>
            <ac:cxnSpMk id="32" creationId="{41DD47E8-373E-1354-D938-209DA139CF91}"/>
          </ac:cxnSpMkLst>
        </pc:cxnChg>
        <pc:cxnChg chg="mod">
          <ac:chgData name="이민규/컴퓨터공학부" userId="7ca9a9c3-650d-44fb-8070-e2f14e7ea8df" providerId="ADAL" clId="{0082181E-A27B-9945-85EE-6B904ABBA388}" dt="2024-03-21T08:38:19.953" v="17098"/>
          <ac:cxnSpMkLst>
            <pc:docMk/>
            <pc:sldMk cId="1819325380" sldId="296"/>
            <ac:cxnSpMk id="33" creationId="{6CBD4328-6A59-B5E8-964D-26AD7E4E6364}"/>
          </ac:cxnSpMkLst>
        </pc:cxnChg>
        <pc:cxnChg chg="add del mod">
          <ac:chgData name="이민규/컴퓨터공학부" userId="7ca9a9c3-650d-44fb-8070-e2f14e7ea8df" providerId="ADAL" clId="{0082181E-A27B-9945-85EE-6B904ABBA388}" dt="2024-03-21T08:38:34.717" v="17101" actId="21"/>
          <ac:cxnSpMkLst>
            <pc:docMk/>
            <pc:sldMk cId="1819325380" sldId="296"/>
            <ac:cxnSpMk id="35" creationId="{3355877D-7325-D29C-565C-1C84BC199752}"/>
          </ac:cxnSpMkLst>
        </pc:cxnChg>
        <pc:cxnChg chg="add mod">
          <ac:chgData name="이민규/컴퓨터공학부" userId="7ca9a9c3-650d-44fb-8070-e2f14e7ea8df" providerId="ADAL" clId="{0082181E-A27B-9945-85EE-6B904ABBA388}" dt="2024-03-21T08:39:06.425" v="17113" actId="14100"/>
          <ac:cxnSpMkLst>
            <pc:docMk/>
            <pc:sldMk cId="1819325380" sldId="296"/>
            <ac:cxnSpMk id="37" creationId="{1E3711EC-0E64-1F16-32E6-1DB5E34CD275}"/>
          </ac:cxnSpMkLst>
        </pc:cxnChg>
        <pc:cxnChg chg="add mod">
          <ac:chgData name="이민규/컴퓨터공학부" userId="7ca9a9c3-650d-44fb-8070-e2f14e7ea8df" providerId="ADAL" clId="{0082181E-A27B-9945-85EE-6B904ABBA388}" dt="2024-03-21T08:39:03.432" v="17112" actId="14100"/>
          <ac:cxnSpMkLst>
            <pc:docMk/>
            <pc:sldMk cId="1819325380" sldId="296"/>
            <ac:cxnSpMk id="39" creationId="{BDFFFFBB-AD66-F42E-177B-1DB75E9782EF}"/>
          </ac:cxnSpMkLst>
        </pc:cxnChg>
        <pc:cxnChg chg="add mod">
          <ac:chgData name="이민규/컴퓨터공학부" userId="7ca9a9c3-650d-44fb-8070-e2f14e7ea8df" providerId="ADAL" clId="{0082181E-A27B-9945-85EE-6B904ABBA388}" dt="2024-03-21T08:39:38.608" v="17126" actId="14100"/>
          <ac:cxnSpMkLst>
            <pc:docMk/>
            <pc:sldMk cId="1819325380" sldId="296"/>
            <ac:cxnSpMk id="45" creationId="{D3332F19-C1F6-61BA-9118-50CD69727EE9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1T09:09:39.438" v="19249" actId="20577"/>
        <pc:sldMkLst>
          <pc:docMk/>
          <pc:sldMk cId="3574803250" sldId="297"/>
        </pc:sldMkLst>
        <pc:spChg chg="mod">
          <ac:chgData name="이민규/컴퓨터공학부" userId="7ca9a9c3-650d-44fb-8070-e2f14e7ea8df" providerId="ADAL" clId="{0082181E-A27B-9945-85EE-6B904ABBA388}" dt="2024-03-21T08:48:56.712" v="17387" actId="20577"/>
          <ac:spMkLst>
            <pc:docMk/>
            <pc:sldMk cId="3574803250" sldId="297"/>
            <ac:spMk id="31" creationId="{95117B7D-5765-5BB9-F44F-01016537411A}"/>
          </ac:spMkLst>
        </pc:spChg>
        <pc:grpChg chg="del">
          <ac:chgData name="이민규/컴퓨터공학부" userId="7ca9a9c3-650d-44fb-8070-e2f14e7ea8df" providerId="ADAL" clId="{0082181E-A27B-9945-85EE-6B904ABBA388}" dt="2024-03-21T08:48:52.766" v="17375" actId="21"/>
          <ac:grpSpMkLst>
            <pc:docMk/>
            <pc:sldMk cId="3574803250" sldId="297"/>
            <ac:grpSpMk id="5" creationId="{F5D2BB4C-F9B5-4901-6090-AC362D242B8A}"/>
          </ac:grpSpMkLst>
        </pc:grpChg>
        <pc:grpChg chg="del">
          <ac:chgData name="이민규/컴퓨터공학부" userId="7ca9a9c3-650d-44fb-8070-e2f14e7ea8df" providerId="ADAL" clId="{0082181E-A27B-9945-85EE-6B904ABBA388}" dt="2024-03-21T08:48:52.766" v="17375" actId="21"/>
          <ac:grpSpMkLst>
            <pc:docMk/>
            <pc:sldMk cId="3574803250" sldId="297"/>
            <ac:grpSpMk id="9" creationId="{3A36E616-88FA-BFB9-3BFD-A2AA596C1143}"/>
          </ac:grpSpMkLst>
        </pc:grpChg>
        <pc:grpChg chg="del">
          <ac:chgData name="이민규/컴퓨터공학부" userId="7ca9a9c3-650d-44fb-8070-e2f14e7ea8df" providerId="ADAL" clId="{0082181E-A27B-9945-85EE-6B904ABBA388}" dt="2024-03-21T08:48:52.766" v="17375" actId="21"/>
          <ac:grpSpMkLst>
            <pc:docMk/>
            <pc:sldMk cId="3574803250" sldId="297"/>
            <ac:grpSpMk id="13" creationId="{FF206A5E-84CD-CA4B-1D2D-38F50B2A42CC}"/>
          </ac:grpSpMkLst>
        </pc:grpChg>
        <pc:grpChg chg="del">
          <ac:chgData name="이민규/컴퓨터공학부" userId="7ca9a9c3-650d-44fb-8070-e2f14e7ea8df" providerId="ADAL" clId="{0082181E-A27B-9945-85EE-6B904ABBA388}" dt="2024-03-21T08:48:52.766" v="17375" actId="21"/>
          <ac:grpSpMkLst>
            <pc:docMk/>
            <pc:sldMk cId="3574803250" sldId="297"/>
            <ac:grpSpMk id="17" creationId="{1055B2F8-2C74-4E3D-C5F0-982DCA49F317}"/>
          </ac:grpSpMkLst>
        </pc:grpChg>
        <pc:grpChg chg="del">
          <ac:chgData name="이민규/컴퓨터공학부" userId="7ca9a9c3-650d-44fb-8070-e2f14e7ea8df" providerId="ADAL" clId="{0082181E-A27B-9945-85EE-6B904ABBA388}" dt="2024-03-21T08:48:52.766" v="17375" actId="21"/>
          <ac:grpSpMkLst>
            <pc:docMk/>
            <pc:sldMk cId="3574803250" sldId="297"/>
            <ac:grpSpMk id="21" creationId="{0A88ACFB-F822-B566-3C9E-0230CD04696D}"/>
          </ac:grpSpMkLst>
        </pc:grpChg>
        <pc:grpChg chg="del">
          <ac:chgData name="이민규/컴퓨터공학부" userId="7ca9a9c3-650d-44fb-8070-e2f14e7ea8df" providerId="ADAL" clId="{0082181E-A27B-9945-85EE-6B904ABBA388}" dt="2024-03-21T08:48:52.766" v="17375" actId="21"/>
          <ac:grpSpMkLst>
            <pc:docMk/>
            <pc:sldMk cId="3574803250" sldId="297"/>
            <ac:grpSpMk id="25" creationId="{8751A810-146E-9F9E-9717-82800CAA8691}"/>
          </ac:grpSpMkLst>
        </pc:grpChg>
        <pc:grpChg chg="del">
          <ac:chgData name="이민규/컴퓨터공학부" userId="7ca9a9c3-650d-44fb-8070-e2f14e7ea8df" providerId="ADAL" clId="{0082181E-A27B-9945-85EE-6B904ABBA388}" dt="2024-03-21T08:48:52.766" v="17375" actId="21"/>
          <ac:grpSpMkLst>
            <pc:docMk/>
            <pc:sldMk cId="3574803250" sldId="297"/>
            <ac:grpSpMk id="29" creationId="{D1EFA232-659B-F8C3-7EE5-E119FFE70EF0}"/>
          </ac:grpSpMkLst>
        </pc:grpChg>
        <pc:picChg chg="add mod">
          <ac:chgData name="이민규/컴퓨터공학부" userId="7ca9a9c3-650d-44fb-8070-e2f14e7ea8df" providerId="ADAL" clId="{0082181E-A27B-9945-85EE-6B904ABBA388}" dt="2024-03-21T08:49:13.156" v="17390" actId="1076"/>
          <ac:picMkLst>
            <pc:docMk/>
            <pc:sldMk cId="3574803250" sldId="297"/>
            <ac:picMk id="4" creationId="{22A173A7-49B3-44E4-C72D-444742FCEF63}"/>
          </ac:picMkLst>
        </pc:pic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7" creationId="{D2D49B86-C942-E987-237D-A83F17680FC4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8" creationId="{7FAC0A4D-D270-878A-AC12-3316EA99BF9B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11" creationId="{6D965354-6963-BC66-C80F-A816C2FF2FF1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12" creationId="{44BA6428-B64F-533E-B116-7C2FED4BB4A4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15" creationId="{BEB48795-8A59-731F-5252-DFD7E08E7217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16" creationId="{4D7A64B9-0454-825D-7779-B94295E84E24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19" creationId="{130D428C-F19A-11AD-3AEA-1DEB65C4CED4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20" creationId="{A5682529-7BD2-F60F-A918-7D6F1BF8D6A6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23" creationId="{887F7DA7-8D75-EEA9-1949-8076720B18B4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24" creationId="{9FF0031C-3011-A4BC-386D-FE48729919FA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27" creationId="{DD2F0967-54EE-137C-9C58-203E24629B99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28" creationId="{5322E472-D85C-E524-5706-0F644C52AB5F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32" creationId="{5F42898B-A5FB-5DBC-8026-5952FA72728D}"/>
          </ac:cxnSpMkLst>
        </pc:cxnChg>
        <pc:cxnChg chg="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33" creationId="{B807379D-5B0D-5593-8118-0E53B95C9CA7}"/>
          </ac:cxnSpMkLst>
        </pc:cxnChg>
        <pc:cxnChg chg="del 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37" creationId="{FF393A77-0E3B-C5FC-B80C-6A999835C7C7}"/>
          </ac:cxnSpMkLst>
        </pc:cxnChg>
        <pc:cxnChg chg="del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39" creationId="{F05D1939-1199-A4A5-E986-402677B2E055}"/>
          </ac:cxnSpMkLst>
        </pc:cxnChg>
        <pc:cxnChg chg="del mod">
          <ac:chgData name="이민규/컴퓨터공학부" userId="7ca9a9c3-650d-44fb-8070-e2f14e7ea8df" providerId="ADAL" clId="{0082181E-A27B-9945-85EE-6B904ABBA388}" dt="2024-03-21T08:48:52.766" v="17375" actId="21"/>
          <ac:cxnSpMkLst>
            <pc:docMk/>
            <pc:sldMk cId="3574803250" sldId="297"/>
            <ac:cxnSpMk id="45" creationId="{F7AA1CF6-4A34-2D7D-48A4-F8C41D791ABD}"/>
          </ac:cxnSpMkLst>
        </pc:cxnChg>
      </pc:sldChg>
      <pc:sldChg chg="addSp delSp modSp add mod modNotesTx">
        <pc:chgData name="이민규/컴퓨터공학부" userId="7ca9a9c3-650d-44fb-8070-e2f14e7ea8df" providerId="ADAL" clId="{0082181E-A27B-9945-85EE-6B904ABBA388}" dt="2024-03-22T01:17:52.472" v="19375" actId="20577"/>
        <pc:sldMkLst>
          <pc:docMk/>
          <pc:sldMk cId="327371721" sldId="298"/>
        </pc:sldMkLst>
        <pc:spChg chg="add del">
          <ac:chgData name="이민규/컴퓨터공학부" userId="7ca9a9c3-650d-44fb-8070-e2f14e7ea8df" providerId="ADAL" clId="{0082181E-A27B-9945-85EE-6B904ABBA388}" dt="2024-03-21T08:57:58.063" v="18331" actId="22"/>
          <ac:spMkLst>
            <pc:docMk/>
            <pc:sldMk cId="327371721" sldId="298"/>
            <ac:spMk id="7" creationId="{8A08418F-6324-E1DC-F61A-091735E3302C}"/>
          </ac:spMkLst>
        </pc:spChg>
        <pc:picChg chg="del">
          <ac:chgData name="이민규/컴퓨터공학부" userId="7ca9a9c3-650d-44fb-8070-e2f14e7ea8df" providerId="ADAL" clId="{0082181E-A27B-9945-85EE-6B904ABBA388}" dt="2024-03-21T08:57:16.679" v="18327" actId="21"/>
          <ac:picMkLst>
            <pc:docMk/>
            <pc:sldMk cId="327371721" sldId="298"/>
            <ac:picMk id="4" creationId="{EC76D31A-E4FF-82B9-39EF-811866CB4BAC}"/>
          </ac:picMkLst>
        </pc:picChg>
        <pc:picChg chg="add mod">
          <ac:chgData name="이민규/컴퓨터공학부" userId="7ca9a9c3-650d-44fb-8070-e2f14e7ea8df" providerId="ADAL" clId="{0082181E-A27B-9945-85EE-6B904ABBA388}" dt="2024-03-21T08:57:26.053" v="18329" actId="1076"/>
          <ac:picMkLst>
            <pc:docMk/>
            <pc:sldMk cId="327371721" sldId="298"/>
            <ac:picMk id="5" creationId="{477B794E-5A5E-57F9-DC17-4D70CEFDB40C}"/>
          </ac:picMkLst>
        </pc:picChg>
      </pc:sldChg>
      <pc:sldChg chg="addSp delSp modSp add mod ord modNotesTx">
        <pc:chgData name="이민규/컴퓨터공학부" userId="7ca9a9c3-650d-44fb-8070-e2f14e7ea8df" providerId="ADAL" clId="{0082181E-A27B-9945-85EE-6B904ABBA388}" dt="2024-03-21T09:04:48.292" v="19098" actId="20577"/>
        <pc:sldMkLst>
          <pc:docMk/>
          <pc:sldMk cId="1226136260" sldId="299"/>
        </pc:sldMkLst>
        <pc:picChg chg="add mod">
          <ac:chgData name="이민규/컴퓨터공학부" userId="7ca9a9c3-650d-44fb-8070-e2f14e7ea8df" providerId="ADAL" clId="{0082181E-A27B-9945-85EE-6B904ABBA388}" dt="2024-03-21T08:58:13.750" v="18336" actId="1076"/>
          <ac:picMkLst>
            <pc:docMk/>
            <pc:sldMk cId="1226136260" sldId="299"/>
            <ac:picMk id="4" creationId="{07CA49D0-5400-FDCD-3F12-80EDBB5D2B10}"/>
          </ac:picMkLst>
        </pc:picChg>
        <pc:picChg chg="del">
          <ac:chgData name="이민규/컴퓨터공학부" userId="7ca9a9c3-650d-44fb-8070-e2f14e7ea8df" providerId="ADAL" clId="{0082181E-A27B-9945-85EE-6B904ABBA388}" dt="2024-03-21T08:58:01.365" v="18333" actId="21"/>
          <ac:picMkLst>
            <pc:docMk/>
            <pc:sldMk cId="1226136260" sldId="299"/>
            <ac:picMk id="5" creationId="{A3EE3044-1731-9654-F114-C2B9195A3C0B}"/>
          </ac:picMkLst>
        </pc:picChg>
      </pc:sldChg>
      <pc:sldChg chg="addSp modSp add mod ord modNotesTx">
        <pc:chgData name="이민규/컴퓨터공학부" userId="7ca9a9c3-650d-44fb-8070-e2f14e7ea8df" providerId="ADAL" clId="{0082181E-A27B-9945-85EE-6B904ABBA388}" dt="2024-03-21T09:02:42.344" v="18869" actId="20577"/>
        <pc:sldMkLst>
          <pc:docMk/>
          <pc:sldMk cId="2673694461" sldId="300"/>
        </pc:sldMkLst>
        <pc:picChg chg="add mod">
          <ac:chgData name="이민규/컴퓨터공학부" userId="7ca9a9c3-650d-44fb-8070-e2f14e7ea8df" providerId="ADAL" clId="{0082181E-A27B-9945-85EE-6B904ABBA388}" dt="2024-03-21T08:58:29.723" v="18338" actId="1076"/>
          <ac:picMkLst>
            <pc:docMk/>
            <pc:sldMk cId="2673694461" sldId="300"/>
            <ac:picMk id="4" creationId="{CEA65978-933F-DED9-55BF-0FC7FB141780}"/>
          </ac:picMkLst>
        </pc:picChg>
      </pc:sldChg>
      <pc:sldChg chg="addSp modSp new del mod">
        <pc:chgData name="이민규/컴퓨터공학부" userId="7ca9a9c3-650d-44fb-8070-e2f14e7ea8df" providerId="ADAL" clId="{0082181E-A27B-9945-85EE-6B904ABBA388}" dt="2024-03-22T01:25:57.805" v="19437" actId="2696"/>
        <pc:sldMkLst>
          <pc:docMk/>
          <pc:sldMk cId="1147920998" sldId="301"/>
        </pc:sldMkLst>
        <pc:spChg chg="add mod">
          <ac:chgData name="이민규/컴퓨터공학부" userId="7ca9a9c3-650d-44fb-8070-e2f14e7ea8df" providerId="ADAL" clId="{0082181E-A27B-9945-85EE-6B904ABBA388}" dt="2024-03-22T01:25:40.293" v="19436" actId="1038"/>
          <ac:spMkLst>
            <pc:docMk/>
            <pc:sldMk cId="1147920998" sldId="301"/>
            <ac:spMk id="7" creationId="{11FDC73A-1035-36A6-B401-75DF992D3477}"/>
          </ac:spMkLst>
        </pc:spChg>
        <pc:spChg chg="add mod">
          <ac:chgData name="이민규/컴퓨터공학부" userId="7ca9a9c3-650d-44fb-8070-e2f14e7ea8df" providerId="ADAL" clId="{0082181E-A27B-9945-85EE-6B904ABBA388}" dt="2024-03-22T01:25:40.293" v="19436" actId="1038"/>
          <ac:spMkLst>
            <pc:docMk/>
            <pc:sldMk cId="1147920998" sldId="301"/>
            <ac:spMk id="11" creationId="{B1DE45F7-2731-3F0D-CB67-56563DBA667B}"/>
          </ac:spMkLst>
        </pc:spChg>
        <pc:spChg chg="add mod">
          <ac:chgData name="이민규/컴퓨터공학부" userId="7ca9a9c3-650d-44fb-8070-e2f14e7ea8df" providerId="ADAL" clId="{0082181E-A27B-9945-85EE-6B904ABBA388}" dt="2024-03-22T01:25:40.293" v="19436" actId="1038"/>
          <ac:spMkLst>
            <pc:docMk/>
            <pc:sldMk cId="1147920998" sldId="301"/>
            <ac:spMk id="15" creationId="{06F734FB-93D7-6FC4-B9EC-0E700C50BD12}"/>
          </ac:spMkLst>
        </pc:spChg>
        <pc:spChg chg="add mod">
          <ac:chgData name="이민규/컴퓨터공학부" userId="7ca9a9c3-650d-44fb-8070-e2f14e7ea8df" providerId="ADAL" clId="{0082181E-A27B-9945-85EE-6B904ABBA388}" dt="2024-03-22T01:25:40.293" v="19436" actId="1038"/>
          <ac:spMkLst>
            <pc:docMk/>
            <pc:sldMk cId="1147920998" sldId="301"/>
            <ac:spMk id="18" creationId="{20279CE3-407E-3605-F257-D093CCDA7072}"/>
          </ac:spMkLst>
        </pc:spChg>
        <pc:spChg chg="add mod">
          <ac:chgData name="이민규/컴퓨터공학부" userId="7ca9a9c3-650d-44fb-8070-e2f14e7ea8df" providerId="ADAL" clId="{0082181E-A27B-9945-85EE-6B904ABBA388}" dt="2024-03-22T01:25:40.293" v="19436" actId="1038"/>
          <ac:spMkLst>
            <pc:docMk/>
            <pc:sldMk cId="1147920998" sldId="301"/>
            <ac:spMk id="19" creationId="{A2C30DAE-272B-ADEB-F7D1-AA9C25B7404E}"/>
          </ac:spMkLst>
        </pc:spChg>
        <pc:spChg chg="add mod">
          <ac:chgData name="이민규/컴퓨터공학부" userId="7ca9a9c3-650d-44fb-8070-e2f14e7ea8df" providerId="ADAL" clId="{0082181E-A27B-9945-85EE-6B904ABBA388}" dt="2024-03-22T01:25:40.293" v="19436" actId="1038"/>
          <ac:spMkLst>
            <pc:docMk/>
            <pc:sldMk cId="1147920998" sldId="301"/>
            <ac:spMk id="20" creationId="{B823C0FB-A7F9-CC61-CFD1-065D05EBB06B}"/>
          </ac:spMkLst>
        </pc:spChg>
        <pc:spChg chg="add mod">
          <ac:chgData name="이민규/컴퓨터공학부" userId="7ca9a9c3-650d-44fb-8070-e2f14e7ea8df" providerId="ADAL" clId="{0082181E-A27B-9945-85EE-6B904ABBA388}" dt="2024-03-22T01:25:40.293" v="19436" actId="1038"/>
          <ac:spMkLst>
            <pc:docMk/>
            <pc:sldMk cId="1147920998" sldId="301"/>
            <ac:spMk id="21" creationId="{45848CE1-2471-EE82-B797-163AA2A134DD}"/>
          </ac:spMkLst>
        </pc:spChg>
        <pc:spChg chg="add mod">
          <ac:chgData name="이민규/컴퓨터공학부" userId="7ca9a9c3-650d-44fb-8070-e2f14e7ea8df" providerId="ADAL" clId="{0082181E-A27B-9945-85EE-6B904ABBA388}" dt="2024-03-22T01:25:40.293" v="19436" actId="1038"/>
          <ac:spMkLst>
            <pc:docMk/>
            <pc:sldMk cId="1147920998" sldId="301"/>
            <ac:spMk id="28" creationId="{21CA8080-B6D6-0FFB-DBC7-C6A4C0301591}"/>
          </ac:spMkLst>
        </pc:spChg>
        <pc:spChg chg="add mod">
          <ac:chgData name="이민규/컴퓨터공학부" userId="7ca9a9c3-650d-44fb-8070-e2f14e7ea8df" providerId="ADAL" clId="{0082181E-A27B-9945-85EE-6B904ABBA388}" dt="2024-03-22T01:25:40.293" v="19436" actId="1038"/>
          <ac:spMkLst>
            <pc:docMk/>
            <pc:sldMk cId="1147920998" sldId="301"/>
            <ac:spMk id="31" creationId="{55E9F8E4-50D3-B796-653A-2380BA70490B}"/>
          </ac:spMkLst>
        </pc:sp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4" creationId="{8DE763EA-9DD5-C6F6-6714-A1BE5A9DEC5C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5" creationId="{AC654333-1C9F-F070-5C51-F06D3B9BE5BA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6" creationId="{1A0EEFF9-9BF7-264D-84CB-49B279728CB1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8" creationId="{DD575EC8-9DF8-893A-7A53-F858A5CE337D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9" creationId="{99E0C0BB-39F3-CAED-4CE1-BEB098773A38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10" creationId="{D89E790C-053B-80E8-1F97-CAD0E3E13127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12" creationId="{3B815BB2-120E-9CBE-6E44-AFE25F67270A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13" creationId="{036D5231-7983-D811-05AA-4F3F4A654FB9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14" creationId="{5032615B-6DB4-EA98-2B5F-2C4AEF133C26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16" creationId="{51210B71-F11C-FCB5-C2E7-5D5111DDE89A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17" creationId="{6176E4E4-E02D-58AB-FA98-3B9842A2C4C2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22" creationId="{A315EDBE-4A34-BF31-0B76-AAEA3F9BE197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23" creationId="{3D470652-3E17-8DAF-8B38-C103D616B720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24" creationId="{27DB50BB-0D34-7999-9592-22B90FDA8EED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25" creationId="{CE75DD68-76E7-0BD7-7D0E-9BA88CDFD257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26" creationId="{BF592F2E-ECAA-AB6B-8A63-AB1F8F1DBAAC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27" creationId="{403A9AD0-504E-B8F0-51EB-F2044421EDDB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29" creationId="{570B6AB4-0C97-39BA-6233-563DDB8F2079}"/>
          </ac:cxnSpMkLst>
        </pc:cxnChg>
        <pc:cxnChg chg="add mod">
          <ac:chgData name="이민규/컴퓨터공학부" userId="7ca9a9c3-650d-44fb-8070-e2f14e7ea8df" providerId="ADAL" clId="{0082181E-A27B-9945-85EE-6B904ABBA388}" dt="2024-03-22T01:25:40.293" v="19436" actId="1038"/>
          <ac:cxnSpMkLst>
            <pc:docMk/>
            <pc:sldMk cId="1147920998" sldId="301"/>
            <ac:cxnSpMk id="30" creationId="{BDFE781C-807C-F118-3508-684760BFA144}"/>
          </ac:cxnSpMkLst>
        </pc:cxnChg>
      </pc:sldChg>
      <pc:sldChg chg="modSp new mod">
        <pc:chgData name="이민규/컴퓨터공학부" userId="7ca9a9c3-650d-44fb-8070-e2f14e7ea8df" providerId="ADAL" clId="{0082181E-A27B-9945-85EE-6B904ABBA388}" dt="2024-03-22T04:54:31.339" v="20271" actId="20577"/>
        <pc:sldMkLst>
          <pc:docMk/>
          <pc:sldMk cId="4294851815" sldId="301"/>
        </pc:sldMkLst>
        <pc:spChg chg="mod">
          <ac:chgData name="이민규/컴퓨터공학부" userId="7ca9a9c3-650d-44fb-8070-e2f14e7ea8df" providerId="ADAL" clId="{0082181E-A27B-9945-85EE-6B904ABBA388}" dt="2024-03-22T04:54:31.339" v="20271" actId="20577"/>
          <ac:spMkLst>
            <pc:docMk/>
            <pc:sldMk cId="4294851815" sldId="301"/>
            <ac:spMk id="2" creationId="{9F68D249-DE7D-50C9-7E4B-B79C7674D45E}"/>
          </ac:spMkLst>
        </pc:spChg>
      </pc:sldChg>
      <pc:sldChg chg="addSp delSp modSp add mod modNotesTx">
        <pc:chgData name="이민규/컴퓨터공학부" userId="7ca9a9c3-650d-44fb-8070-e2f14e7ea8df" providerId="ADAL" clId="{0082181E-A27B-9945-85EE-6B904ABBA388}" dt="2024-03-22T04:15:12.463" v="20255" actId="20577"/>
        <pc:sldMkLst>
          <pc:docMk/>
          <pc:sldMk cId="1431818284" sldId="302"/>
        </pc:sldMkLst>
        <pc:spChg chg="mod">
          <ac:chgData name="이민규/컴퓨터공학부" userId="7ca9a9c3-650d-44fb-8070-e2f14e7ea8df" providerId="ADAL" clId="{0082181E-A27B-9945-85EE-6B904ABBA388}" dt="2024-03-22T04:01:30.293" v="19627" actId="20577"/>
          <ac:spMkLst>
            <pc:docMk/>
            <pc:sldMk cId="1431818284" sldId="302"/>
            <ac:spMk id="2" creationId="{754D4F05-E38A-CBFB-8871-140EB8F66900}"/>
          </ac:spMkLst>
        </pc:spChg>
        <pc:spChg chg="add mod">
          <ac:chgData name="이민규/컴퓨터공학부" userId="7ca9a9c3-650d-44fb-8070-e2f14e7ea8df" providerId="ADAL" clId="{0082181E-A27B-9945-85EE-6B904ABBA388}" dt="2024-03-22T04:08:54.234" v="19816" actId="1076"/>
          <ac:spMkLst>
            <pc:docMk/>
            <pc:sldMk cId="1431818284" sldId="302"/>
            <ac:spMk id="4" creationId="{D8757BCB-370C-4098-15C9-FE3058231F3F}"/>
          </ac:spMkLst>
        </pc:spChg>
        <pc:spChg chg="mod">
          <ac:chgData name="이민규/컴퓨터공학부" userId="7ca9a9c3-650d-44fb-8070-e2f14e7ea8df" providerId="ADAL" clId="{0082181E-A27B-9945-85EE-6B904ABBA388}" dt="2024-03-22T04:08:48.918" v="19815" actId="20577"/>
          <ac:spMkLst>
            <pc:docMk/>
            <pc:sldMk cId="1431818284" sldId="302"/>
            <ac:spMk id="31" creationId="{CA942732-CA3E-D76D-3D53-88DEA9BDC777}"/>
          </ac:spMkLst>
        </pc:spChg>
        <pc:picChg chg="del">
          <ac:chgData name="이민규/컴퓨터공학부" userId="7ca9a9c3-650d-44fb-8070-e2f14e7ea8df" providerId="ADAL" clId="{0082181E-A27B-9945-85EE-6B904ABBA388}" dt="2024-03-22T04:01:48.425" v="19633" actId="21"/>
          <ac:picMkLst>
            <pc:docMk/>
            <pc:sldMk cId="1431818284" sldId="302"/>
            <ac:picMk id="5" creationId="{FE0B9FFC-3942-62A5-31DD-DDCF317A431C}"/>
          </ac:picMkLst>
        </pc:picChg>
        <pc:picChg chg="add mod">
          <ac:chgData name="이민규/컴퓨터공학부" userId="7ca9a9c3-650d-44fb-8070-e2f14e7ea8df" providerId="ADAL" clId="{0082181E-A27B-9945-85EE-6B904ABBA388}" dt="2024-03-22T04:12:00.723" v="19818" actId="1076"/>
          <ac:picMkLst>
            <pc:docMk/>
            <pc:sldMk cId="1431818284" sldId="302"/>
            <ac:picMk id="6" creationId="{DF946079-B28E-08B7-D079-716B53874D8E}"/>
          </ac:picMkLst>
        </pc:picChg>
      </pc:sldChg>
      <pc:sldChg chg="addSp delSp modSp add del mod modNotesTx">
        <pc:chgData name="이민규/컴퓨터공학부" userId="7ca9a9c3-650d-44fb-8070-e2f14e7ea8df" providerId="ADAL" clId="{0082181E-A27B-9945-85EE-6B904ABBA388}" dt="2024-03-22T05:07:11.883" v="20688" actId="2696"/>
        <pc:sldMkLst>
          <pc:docMk/>
          <pc:sldMk cId="1426058982" sldId="303"/>
        </pc:sldMkLst>
        <pc:spChg chg="mod">
          <ac:chgData name="이민규/컴퓨터공학부" userId="7ca9a9c3-650d-44fb-8070-e2f14e7ea8df" providerId="ADAL" clId="{0082181E-A27B-9945-85EE-6B904ABBA388}" dt="2024-03-22T04:54:40.695" v="20286" actId="20577"/>
          <ac:spMkLst>
            <pc:docMk/>
            <pc:sldMk cId="1426058982" sldId="303"/>
            <ac:spMk id="2" creationId="{6028EF34-EFBF-C33C-6CCF-459BB125D527}"/>
          </ac:spMkLst>
        </pc:spChg>
        <pc:spChg chg="del">
          <ac:chgData name="이민규/컴퓨터공학부" userId="7ca9a9c3-650d-44fb-8070-e2f14e7ea8df" providerId="ADAL" clId="{0082181E-A27B-9945-85EE-6B904ABBA388}" dt="2024-03-22T04:54:50.709" v="20287" actId="478"/>
          <ac:spMkLst>
            <pc:docMk/>
            <pc:sldMk cId="1426058982" sldId="303"/>
            <ac:spMk id="4" creationId="{36173DC6-17D1-1F1C-DC7F-DEC940C86A9F}"/>
          </ac:spMkLst>
        </pc:spChg>
        <pc:spChg chg="mod">
          <ac:chgData name="이민규/컴퓨터공학부" userId="7ca9a9c3-650d-44fb-8070-e2f14e7ea8df" providerId="ADAL" clId="{0082181E-A27B-9945-85EE-6B904ABBA388}" dt="2024-03-22T04:55:30.160" v="20386" actId="20577"/>
          <ac:spMkLst>
            <pc:docMk/>
            <pc:sldMk cId="1426058982" sldId="303"/>
            <ac:spMk id="31" creationId="{F766FC5A-D2A9-D3C5-89E1-1BBE9285A019}"/>
          </ac:spMkLst>
        </pc:spChg>
        <pc:picChg chg="add mod">
          <ac:chgData name="이민규/컴퓨터공학부" userId="7ca9a9c3-650d-44fb-8070-e2f14e7ea8df" providerId="ADAL" clId="{0082181E-A27B-9945-85EE-6B904ABBA388}" dt="2024-03-22T04:58:20.419" v="20389" actId="1076"/>
          <ac:picMkLst>
            <pc:docMk/>
            <pc:sldMk cId="1426058982" sldId="303"/>
            <ac:picMk id="5" creationId="{55E3B6D1-B551-6DBD-66B8-FCF75C6D7639}"/>
          </ac:picMkLst>
        </pc:picChg>
        <pc:picChg chg="del">
          <ac:chgData name="이민규/컴퓨터공학부" userId="7ca9a9c3-650d-44fb-8070-e2f14e7ea8df" providerId="ADAL" clId="{0082181E-A27B-9945-85EE-6B904ABBA388}" dt="2024-03-22T04:54:52.247" v="20288" actId="478"/>
          <ac:picMkLst>
            <pc:docMk/>
            <pc:sldMk cId="1426058982" sldId="303"/>
            <ac:picMk id="6" creationId="{5AEC5A9E-4EAF-3360-5037-72BE3C75E5C8}"/>
          </ac:picMkLst>
        </pc:picChg>
      </pc:sldChg>
      <pc:sldChg chg="addSp delSp modSp add mod modNotesTx">
        <pc:chgData name="이민규/컴퓨터공학부" userId="7ca9a9c3-650d-44fb-8070-e2f14e7ea8df" providerId="ADAL" clId="{0082181E-A27B-9945-85EE-6B904ABBA388}" dt="2024-03-22T05:21:13.002" v="21235" actId="20577"/>
        <pc:sldMkLst>
          <pc:docMk/>
          <pc:sldMk cId="1916552608" sldId="304"/>
        </pc:sldMkLst>
        <pc:spChg chg="add del">
          <ac:chgData name="이민규/컴퓨터공학부" userId="7ca9a9c3-650d-44fb-8070-e2f14e7ea8df" providerId="ADAL" clId="{0082181E-A27B-9945-85EE-6B904ABBA388}" dt="2024-03-22T05:06:57.345" v="20683" actId="22"/>
          <ac:spMkLst>
            <pc:docMk/>
            <pc:sldMk cId="1916552608" sldId="304"/>
            <ac:spMk id="6" creationId="{99AF3EED-58E2-EF16-2090-ED38506B604C}"/>
          </ac:spMkLst>
        </pc:spChg>
        <pc:spChg chg="mod">
          <ac:chgData name="이민규/컴퓨터공학부" userId="7ca9a9c3-650d-44fb-8070-e2f14e7ea8df" providerId="ADAL" clId="{0082181E-A27B-9945-85EE-6B904ABBA388}" dt="2024-03-22T05:06:58.929" v="20686"/>
          <ac:spMkLst>
            <pc:docMk/>
            <pc:sldMk cId="1916552608" sldId="304"/>
            <ac:spMk id="31" creationId="{91AD9444-0D96-C653-55F7-0003DAC23F89}"/>
          </ac:spMkLst>
        </pc:spChg>
        <pc:picChg chg="mod">
          <ac:chgData name="이민규/컴퓨터공학부" userId="7ca9a9c3-650d-44fb-8070-e2f14e7ea8df" providerId="ADAL" clId="{0082181E-A27B-9945-85EE-6B904ABBA388}" dt="2024-03-22T05:07:03.107" v="20687" actId="1076"/>
          <ac:picMkLst>
            <pc:docMk/>
            <pc:sldMk cId="1916552608" sldId="304"/>
            <ac:picMk id="5" creationId="{3497D45F-E9B7-66E1-98AB-A0BC9E4FD68B}"/>
          </ac:picMkLst>
        </pc:picChg>
      </pc:sldChg>
      <pc:sldChg chg="addSp delSp modSp add mod modNotesTx">
        <pc:chgData name="이민규/컴퓨터공학부" userId="7ca9a9c3-650d-44fb-8070-e2f14e7ea8df" providerId="ADAL" clId="{0082181E-A27B-9945-85EE-6B904ABBA388}" dt="2024-03-22T05:08:42.742" v="20853" actId="20577"/>
        <pc:sldMkLst>
          <pc:docMk/>
          <pc:sldMk cId="1449127527" sldId="305"/>
        </pc:sldMkLst>
        <pc:spChg chg="mod">
          <ac:chgData name="이민규/컴퓨터공학부" userId="7ca9a9c3-650d-44fb-8070-e2f14e7ea8df" providerId="ADAL" clId="{0082181E-A27B-9945-85EE-6B904ABBA388}" dt="2024-03-22T05:07:35.697" v="20693" actId="20577"/>
          <ac:spMkLst>
            <pc:docMk/>
            <pc:sldMk cId="1449127527" sldId="305"/>
            <ac:spMk id="31" creationId="{834E61FA-8BF1-CEF8-F8B2-C502C6A001CA}"/>
          </ac:spMkLst>
        </pc:spChg>
        <pc:picChg chg="add mod">
          <ac:chgData name="이민규/컴퓨터공학부" userId="7ca9a9c3-650d-44fb-8070-e2f14e7ea8df" providerId="ADAL" clId="{0082181E-A27B-9945-85EE-6B904ABBA388}" dt="2024-03-22T05:08:38.305" v="20811" actId="1076"/>
          <ac:picMkLst>
            <pc:docMk/>
            <pc:sldMk cId="1449127527" sldId="305"/>
            <ac:picMk id="4" creationId="{C46A3807-80DF-2216-1564-BE3C0DFE53DC}"/>
          </ac:picMkLst>
        </pc:picChg>
        <pc:picChg chg="del">
          <ac:chgData name="이민규/컴퓨터공학부" userId="7ca9a9c3-650d-44fb-8070-e2f14e7ea8df" providerId="ADAL" clId="{0082181E-A27B-9945-85EE-6B904ABBA388}" dt="2024-03-22T05:07:29.069" v="20690" actId="478"/>
          <ac:picMkLst>
            <pc:docMk/>
            <pc:sldMk cId="1449127527" sldId="305"/>
            <ac:picMk id="5" creationId="{E6B32A95-3264-5944-EA60-E528FD54A603}"/>
          </ac:picMkLst>
        </pc:picChg>
        <pc:picChg chg="add mod">
          <ac:chgData name="이민규/컴퓨터공학부" userId="7ca9a9c3-650d-44fb-8070-e2f14e7ea8df" providerId="ADAL" clId="{0082181E-A27B-9945-85EE-6B904ABBA388}" dt="2024-03-22T05:08:35.088" v="20809" actId="1076"/>
          <ac:picMkLst>
            <pc:docMk/>
            <pc:sldMk cId="1449127527" sldId="305"/>
            <ac:picMk id="6" creationId="{ED096AA1-5E35-6BEC-D92B-230DE125B202}"/>
          </ac:picMkLst>
        </pc:picChg>
      </pc:sldChg>
      <pc:sldChg chg="addSp modSp new mod modNotesTx">
        <pc:chgData name="이민규/컴퓨터공학부" userId="7ca9a9c3-650d-44fb-8070-e2f14e7ea8df" providerId="ADAL" clId="{0082181E-A27B-9945-85EE-6B904ABBA388}" dt="2024-03-22T05:22:10.745" v="21268" actId="20577"/>
        <pc:sldMkLst>
          <pc:docMk/>
          <pc:sldMk cId="2848378476" sldId="306"/>
        </pc:sldMkLst>
        <pc:spChg chg="mod">
          <ac:chgData name="이민규/컴퓨터공학부" userId="7ca9a9c3-650d-44fb-8070-e2f14e7ea8df" providerId="ADAL" clId="{0082181E-A27B-9945-85EE-6B904ABBA388}" dt="2024-03-22T05:17:15.494" v="21020"/>
          <ac:spMkLst>
            <pc:docMk/>
            <pc:sldMk cId="2848378476" sldId="306"/>
            <ac:spMk id="2" creationId="{8DCF6F40-CAE6-3888-FC32-58389DDA9A2B}"/>
          </ac:spMkLst>
        </pc:spChg>
        <pc:picChg chg="add mod">
          <ac:chgData name="이민규/컴퓨터공학부" userId="7ca9a9c3-650d-44fb-8070-e2f14e7ea8df" providerId="ADAL" clId="{0082181E-A27B-9945-85EE-6B904ABBA388}" dt="2024-03-22T05:17:20.738" v="21021" actId="1076"/>
          <ac:picMkLst>
            <pc:docMk/>
            <pc:sldMk cId="2848378476" sldId="306"/>
            <ac:picMk id="54274" creationId="{4AE526DD-BB00-B086-7F05-FECE19A03803}"/>
          </ac:picMkLst>
        </pc:picChg>
        <pc:picChg chg="add mod">
          <ac:chgData name="이민규/컴퓨터공학부" userId="7ca9a9c3-650d-44fb-8070-e2f14e7ea8df" providerId="ADAL" clId="{0082181E-A27B-9945-85EE-6B904ABBA388}" dt="2024-03-22T05:16:30.649" v="20858"/>
          <ac:picMkLst>
            <pc:docMk/>
            <pc:sldMk cId="2848378476" sldId="306"/>
            <ac:picMk id="54276" creationId="{AF396A29-7B45-83B4-58AB-C7FDE4B6FA7A}"/>
          </ac:picMkLst>
        </pc:picChg>
      </pc:sldChg>
      <pc:sldChg chg="addSp delSp modSp add mod modNotesTx">
        <pc:chgData name="이민규/컴퓨터공학부" userId="7ca9a9c3-650d-44fb-8070-e2f14e7ea8df" providerId="ADAL" clId="{0082181E-A27B-9945-85EE-6B904ABBA388}" dt="2024-03-22T05:38:34.512" v="21578" actId="21"/>
        <pc:sldMkLst>
          <pc:docMk/>
          <pc:sldMk cId="73147542" sldId="307"/>
        </pc:sldMkLst>
        <pc:spChg chg="mod">
          <ac:chgData name="이민규/컴퓨터공학부" userId="7ca9a9c3-650d-44fb-8070-e2f14e7ea8df" providerId="ADAL" clId="{0082181E-A27B-9945-85EE-6B904ABBA388}" dt="2024-03-22T05:24:11.774" v="21275" actId="20577"/>
          <ac:spMkLst>
            <pc:docMk/>
            <pc:sldMk cId="73147542" sldId="307"/>
            <ac:spMk id="2" creationId="{E6C257A9-1F6E-5815-6A5C-2F30DEAAFDC4}"/>
          </ac:spMkLst>
        </pc:spChg>
        <pc:spChg chg="add mod">
          <ac:chgData name="이민규/컴퓨터공학부" userId="7ca9a9c3-650d-44fb-8070-e2f14e7ea8df" providerId="ADAL" clId="{0082181E-A27B-9945-85EE-6B904ABBA388}" dt="2024-03-22T05:28:16.325" v="21326" actId="1076"/>
          <ac:spMkLst>
            <pc:docMk/>
            <pc:sldMk cId="73147542" sldId="307"/>
            <ac:spMk id="13" creationId="{DF55470B-9BF7-077D-D438-8E135182B9A5}"/>
          </ac:spMkLst>
        </pc:spChg>
        <pc:spChg chg="del mod">
          <ac:chgData name="이민규/컴퓨터공학부" userId="7ca9a9c3-650d-44fb-8070-e2f14e7ea8df" providerId="ADAL" clId="{0082181E-A27B-9945-85EE-6B904ABBA388}" dt="2024-03-22T05:38:34.512" v="21578" actId="21"/>
          <ac:spMkLst>
            <pc:docMk/>
            <pc:sldMk cId="73147542" sldId="307"/>
            <ac:spMk id="31" creationId="{25E2B57F-9116-B408-9409-713776DEA2CE}"/>
          </ac:spMkLst>
        </pc:spChg>
        <pc:picChg chg="del">
          <ac:chgData name="이민규/컴퓨터공학부" userId="7ca9a9c3-650d-44fb-8070-e2f14e7ea8df" providerId="ADAL" clId="{0082181E-A27B-9945-85EE-6B904ABBA388}" dt="2024-03-22T05:23:38.365" v="21270" actId="21"/>
          <ac:picMkLst>
            <pc:docMk/>
            <pc:sldMk cId="73147542" sldId="307"/>
            <ac:picMk id="4" creationId="{7A44A80A-3192-F139-9193-E0ADE308F102}"/>
          </ac:picMkLst>
        </pc:picChg>
        <pc:picChg chg="add mod">
          <ac:chgData name="이민규/컴퓨터공학부" userId="7ca9a9c3-650d-44fb-8070-e2f14e7ea8df" providerId="ADAL" clId="{0082181E-A27B-9945-85EE-6B904ABBA388}" dt="2024-03-22T05:24:15.583" v="21276" actId="1076"/>
          <ac:picMkLst>
            <pc:docMk/>
            <pc:sldMk cId="73147542" sldId="307"/>
            <ac:picMk id="5" creationId="{5D9C61BC-0EA0-6C77-C2A9-4EE6D5058E65}"/>
          </ac:picMkLst>
        </pc:picChg>
        <pc:picChg chg="del">
          <ac:chgData name="이민규/컴퓨터공학부" userId="7ca9a9c3-650d-44fb-8070-e2f14e7ea8df" providerId="ADAL" clId="{0082181E-A27B-9945-85EE-6B904ABBA388}" dt="2024-03-22T05:23:38.902" v="21271" actId="21"/>
          <ac:picMkLst>
            <pc:docMk/>
            <pc:sldMk cId="73147542" sldId="307"/>
            <ac:picMk id="6" creationId="{BB60B7CB-9157-366C-B12F-C3FCE6943BB1}"/>
          </ac:picMkLst>
        </pc:picChg>
        <pc:picChg chg="add mod">
          <ac:chgData name="이민규/컴퓨터공학부" userId="7ca9a9c3-650d-44fb-8070-e2f14e7ea8df" providerId="ADAL" clId="{0082181E-A27B-9945-85EE-6B904ABBA388}" dt="2024-03-22T05:26:37.417" v="21308" actId="1076"/>
          <ac:picMkLst>
            <pc:docMk/>
            <pc:sldMk cId="73147542" sldId="307"/>
            <ac:picMk id="7" creationId="{89CC9876-4900-684E-06CF-6F7482EDE83E}"/>
          </ac:picMkLst>
        </pc:picChg>
        <pc:cxnChg chg="add mod">
          <ac:chgData name="이민규/컴퓨터공학부" userId="7ca9a9c3-650d-44fb-8070-e2f14e7ea8df" providerId="ADAL" clId="{0082181E-A27B-9945-85EE-6B904ABBA388}" dt="2024-03-22T05:26:58.012" v="21310" actId="208"/>
          <ac:cxnSpMkLst>
            <pc:docMk/>
            <pc:sldMk cId="73147542" sldId="307"/>
            <ac:cxnSpMk id="9" creationId="{A9F472B4-431D-F7BD-CCAE-69529D14F391}"/>
          </ac:cxnSpMkLst>
        </pc:cxnChg>
        <pc:cxnChg chg="add mod">
          <ac:chgData name="이민규/컴퓨터공학부" userId="7ca9a9c3-650d-44fb-8070-e2f14e7ea8df" providerId="ADAL" clId="{0082181E-A27B-9945-85EE-6B904ABBA388}" dt="2024-03-22T05:27:20.863" v="21315" actId="1036"/>
          <ac:cxnSpMkLst>
            <pc:docMk/>
            <pc:sldMk cId="73147542" sldId="307"/>
            <ac:cxnSpMk id="10" creationId="{5DF093A7-3D9D-2C95-49ED-7395262F62F1}"/>
          </ac:cxnSpMkLst>
        </pc:cxnChg>
      </pc:sldChg>
      <pc:sldMasterChg chg="addSp modSp delSldLayout modSldLayout sldLayoutOrd">
        <pc:chgData name="이민규/컴퓨터공학부" userId="7ca9a9c3-650d-44fb-8070-e2f14e7ea8df" providerId="ADAL" clId="{0082181E-A27B-9945-85EE-6B904ABBA388}" dt="2024-03-20T07:40:03.087" v="128" actId="404"/>
        <pc:sldMasterMkLst>
          <pc:docMk/>
          <pc:sldMasterMk cId="3378677925" sldId="2147483648"/>
        </pc:sldMasterMkLst>
        <pc:spChg chg="mod">
          <ac:chgData name="이민규/컴퓨터공학부" userId="7ca9a9c3-650d-44fb-8070-e2f14e7ea8df" providerId="ADAL" clId="{0082181E-A27B-9945-85EE-6B904ABBA388}" dt="2024-03-20T07:36:53.362" v="107" actId="207"/>
          <ac:spMkLst>
            <pc:docMk/>
            <pc:sldMasterMk cId="3378677925" sldId="2147483648"/>
            <ac:spMk id="2" creationId="{3703E1AE-21A3-338C-3AF4-B2D29CF638E3}"/>
          </ac:spMkLst>
        </pc:spChg>
        <pc:picChg chg="add mod">
          <ac:chgData name="이민규/컴퓨터공학부" userId="7ca9a9c3-650d-44fb-8070-e2f14e7ea8df" providerId="ADAL" clId="{0082181E-A27B-9945-85EE-6B904ABBA388}" dt="2024-03-20T07:36:24.992" v="106"/>
          <ac:picMkLst>
            <pc:docMk/>
            <pc:sldMasterMk cId="3378677925" sldId="2147483648"/>
            <ac:picMk id="7" creationId="{D0FC124A-58B9-851F-0FF7-50AC35984A19}"/>
          </ac:picMkLst>
        </pc:picChg>
        <pc:sldLayoutChg chg="addSp delSp modSp mod">
          <pc:chgData name="이민규/컴퓨터공학부" userId="7ca9a9c3-650d-44fb-8070-e2f14e7ea8df" providerId="ADAL" clId="{0082181E-A27B-9945-85EE-6B904ABBA388}" dt="2024-03-20T07:36:23.199" v="105" actId="21"/>
          <pc:sldLayoutMkLst>
            <pc:docMk/>
            <pc:sldMasterMk cId="3378677925" sldId="2147483648"/>
            <pc:sldLayoutMk cId="3874129518" sldId="2147483649"/>
          </pc:sldLayoutMkLst>
          <pc:picChg chg="add del mod">
            <ac:chgData name="이민규/컴퓨터공학부" userId="7ca9a9c3-650d-44fb-8070-e2f14e7ea8df" providerId="ADAL" clId="{0082181E-A27B-9945-85EE-6B904ABBA388}" dt="2024-03-20T07:36:23.199" v="105" actId="21"/>
            <ac:picMkLst>
              <pc:docMk/>
              <pc:sldMasterMk cId="3378677925" sldId="2147483648"/>
              <pc:sldLayoutMk cId="3874129518" sldId="2147483649"/>
              <ac:picMk id="8" creationId="{9620F0EF-4A73-543C-5076-442920BEA75E}"/>
            </ac:picMkLst>
          </pc:picChg>
        </pc:sldLayoutChg>
        <pc:sldLayoutChg chg="delSp modSp mod">
          <pc:chgData name="이민규/컴퓨터공학부" userId="7ca9a9c3-650d-44fb-8070-e2f14e7ea8df" providerId="ADAL" clId="{0082181E-A27B-9945-85EE-6B904ABBA388}" dt="2024-03-20T07:40:03.087" v="128" actId="404"/>
          <pc:sldLayoutMkLst>
            <pc:docMk/>
            <pc:sldMasterMk cId="3378677925" sldId="2147483648"/>
            <pc:sldLayoutMk cId="614082437" sldId="2147483650"/>
          </pc:sldLayoutMkLst>
          <pc:spChg chg="mod">
            <ac:chgData name="이민규/컴퓨터공학부" userId="7ca9a9c3-650d-44fb-8070-e2f14e7ea8df" providerId="ADAL" clId="{0082181E-A27B-9945-85EE-6B904ABBA388}" dt="2024-03-20T07:40:03.087" v="128" actId="404"/>
            <ac:spMkLst>
              <pc:docMk/>
              <pc:sldMasterMk cId="3378677925" sldId="2147483648"/>
              <pc:sldLayoutMk cId="614082437" sldId="2147483650"/>
              <ac:spMk id="2" creationId="{ADA30A85-5C1F-3E16-B211-D584C7EBFCC6}"/>
            </ac:spMkLst>
          </pc:spChg>
          <pc:spChg chg="del">
            <ac:chgData name="이민규/컴퓨터공학부" userId="7ca9a9c3-650d-44fb-8070-e2f14e7ea8df" providerId="ADAL" clId="{0082181E-A27B-9945-85EE-6B904ABBA388}" dt="2024-03-20T07:39:30.433" v="122" actId="21"/>
            <ac:spMkLst>
              <pc:docMk/>
              <pc:sldMasterMk cId="3378677925" sldId="2147483648"/>
              <pc:sldLayoutMk cId="614082437" sldId="2147483650"/>
              <ac:spMk id="3" creationId="{07751059-B920-9E71-829B-F5630DC620B5}"/>
            </ac:spMkLst>
          </pc:spChg>
        </pc:sldLayoutChg>
        <pc:sldLayoutChg chg="del ord">
          <pc:chgData name="이민규/컴퓨터공학부" userId="7ca9a9c3-650d-44fb-8070-e2f14e7ea8df" providerId="ADAL" clId="{0082181E-A27B-9945-85EE-6B904ABBA388}" dt="2024-03-20T07:39:25.788" v="121" actId="2696"/>
          <pc:sldLayoutMkLst>
            <pc:docMk/>
            <pc:sldMasterMk cId="3378677925" sldId="2147483648"/>
            <pc:sldLayoutMk cId="195783164" sldId="2147483654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099E17-B496-E543-955F-C9DF839C8E27}" type="datetimeFigureOut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9EE63B-BBF3-D641-A371-CDBC0415D51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07820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C278A-5860-03A6-A9E9-690BE08B45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549B5BF-D3C7-0F62-6FF8-F75ECFB9CE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6E7B30-0984-D8BA-E12E-3711E31B3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CC599-95C7-5540-9347-27CA17BB5FF9}" type="datetime1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8C083D-351F-8361-AF11-F016240D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588298-2371-52BB-281C-E5C74F399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4129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9DE21D6-B186-171F-126C-84745446F7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5EBC6B8-A109-CC89-89C1-41B4642D96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81D732-B8AF-BDDB-FE3B-97B22B583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2C386-0AE1-A345-B8BA-85646F868265}" type="datetime1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7ADC22-244D-CA90-7653-737E6FA87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F06060-345B-9663-66FF-94D43863D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5352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A30A85-5C1F-3E16-B211-D584C7EBF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62AAEA-BE5C-AA1F-FC84-56D9138D7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65614-56C1-F845-A96D-25BB4CFD2DD1}" type="datetime1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365C79-0764-E9FF-BBC2-A1E43C811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1FA7F3-2C48-5FD3-2A6E-7282DEF99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14082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210667-8434-4184-AF4B-D6359D8B8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AFA45B-C8A4-7E3D-F62B-DB8674952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488BCB-618E-5614-C57D-8F03EE514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3F01F-943F-0746-845B-80761644AA24}" type="datetime1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3479B3-B1AD-0F50-78C5-601D8B865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BF83CF-E1BE-DBEA-B638-4AEEF1C2A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5615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1818F-2262-B7AA-ED6E-B831C6994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45C2F-E0D3-237D-E619-652F1B560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26518B-602E-FE16-220C-D9155979C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E7C341-6F30-A84E-9820-C13A15832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CA4C3-813E-414F-870E-332A107B8206}" type="datetime1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48BD99-58C2-7453-4770-D68A61CDB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B7DE27-83B8-1CE1-1763-68C5A6B3C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68649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06958E-9A5E-48C1-8E98-8EC1EAF56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0CA12C-FAF9-CCFA-450C-37B0B32E2C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ADE4C7-89B7-4FE6-633D-2FDA36416F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A0B5785-53B0-B717-B6CD-47957A9C06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83FFF2-5AEC-BD85-AE0D-702BEC57DE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5D30463-5A42-6737-D322-598765D39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EE841-4972-5E48-A628-585ECBA9D988}" type="datetime1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150286E-7119-4D53-2858-D9407A6A5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38A0BB-C18F-1657-C28F-1BBC061AA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4117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319090-019B-5741-DE7C-A8ED9C513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092A8-D8B0-3947-A923-6F2DFA79BEB7}" type="datetime1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EC1C631-86B2-4622-FC0B-5F8C39B3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2D94BC-9213-7D47-C40A-1481C77A0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3282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816764-3B9A-437A-44D7-1D995BF00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A47C87-5D28-FB6B-3B76-822CA9DBC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0582E4-7ACC-7602-CF26-05EF824BC5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4503CE-F995-DD73-F172-447A3D00E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D615F-25A7-C049-BAA1-977D804F15E9}" type="datetime1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151E56-4968-A21E-C8B4-31044AEA1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D62502-4EA5-2CDE-31F6-B8BCC4B86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4764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29E744-965C-B895-24C7-DE600CC7E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0DB764-E826-DD8C-7993-9ADBC150F5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F42181-B040-72A5-72FD-B18C7C7B39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0CBAB7-F3C7-513F-FC5C-689A9FFA6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268F6-CEBD-5A4B-A3A1-0249611518F0}" type="datetime1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1DD652-D213-9151-AA87-291BCE8E1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324E0E-18AB-435E-32FA-F513474B6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85203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C225F7-DDA8-FCCE-A4B4-262D0691B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A5F1E28-7FD3-AC20-8069-4106FDBF18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47F29E-01D2-7567-86A1-F338B8CA6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0CE2-98D9-9541-A4B9-A70559954DFC}" type="datetime1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39F7BD-6A9D-FFDD-2B3A-30AA66EFB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FADF62-C78C-8330-AFAF-48E307D14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5411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703E1AE-21A3-338C-3AF4-B2D29CF63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9B6353-8DD0-205A-7480-2D4FC52E1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7F982-C73A-88CA-035D-56A58DAAEB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59028F-E827-7F4E-9EDB-3C56D9CD5F24}" type="datetime1">
              <a:rPr kumimoji="1" lang="ko-KR" altLang="en-US" smtClean="0"/>
              <a:t>2024. 5. 20.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841296-0E46-0568-D341-9101A9C67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E6C3D1-D191-2ED2-1BF8-CDF0020654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4F5B5A-AFE1-AF46-93ED-7A38E0181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7867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rgbClr val="004A9C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98DF0C-963A-259A-A52A-2DD5629114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dirty="0">
                <a:solidFill>
                  <a:srgbClr val="004A9C"/>
                </a:solidFill>
              </a:rPr>
              <a:t>Geth </a:t>
            </a:r>
            <a:r>
              <a:rPr kumimoji="1" lang="ko-KR" altLang="en-US" sz="2800" dirty="0">
                <a:solidFill>
                  <a:srgbClr val="004A9C"/>
                </a:solidFill>
              </a:rPr>
              <a:t>이용 </a:t>
            </a:r>
            <a:r>
              <a:rPr kumimoji="1" lang="en-US" altLang="ko-KR" sz="2800" dirty="0">
                <a:solidFill>
                  <a:srgbClr val="004A9C"/>
                </a:solidFill>
              </a:rPr>
              <a:t>Clique(</a:t>
            </a:r>
            <a:r>
              <a:rPr kumimoji="1" lang="en-US" altLang="ko-KR" sz="2800" dirty="0" err="1">
                <a:solidFill>
                  <a:srgbClr val="004A9C"/>
                </a:solidFill>
              </a:rPr>
              <a:t>PoA</a:t>
            </a:r>
            <a:r>
              <a:rPr kumimoji="1" lang="en-US" altLang="ko-KR" sz="2800" dirty="0">
                <a:solidFill>
                  <a:srgbClr val="004A9C"/>
                </a:solidFill>
              </a:rPr>
              <a:t>) </a:t>
            </a:r>
            <a:r>
              <a:rPr kumimoji="1" lang="ko-KR" altLang="en-US" sz="2800" dirty="0">
                <a:solidFill>
                  <a:srgbClr val="004A9C"/>
                </a:solidFill>
              </a:rPr>
              <a:t>기반 </a:t>
            </a:r>
            <a:r>
              <a:rPr kumimoji="1" lang="en-US" altLang="ko-KR" sz="2800" dirty="0">
                <a:solidFill>
                  <a:srgbClr val="004A9C"/>
                </a:solidFill>
              </a:rPr>
              <a:t>private network </a:t>
            </a:r>
            <a:r>
              <a:rPr kumimoji="1" lang="ko-KR" altLang="en-US" sz="2800" dirty="0">
                <a:solidFill>
                  <a:srgbClr val="004A9C"/>
                </a:solidFill>
              </a:rPr>
              <a:t>구축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D55BDF5-99EB-A7A0-0F02-4BD9238F80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2000" dirty="0">
                <a:solidFill>
                  <a:srgbClr val="81A4CD"/>
                </a:solidFill>
              </a:rPr>
              <a:t>창업프로젝트실습</a:t>
            </a:r>
            <a:r>
              <a:rPr kumimoji="1" lang="en-US" altLang="ko-KR" sz="2000" dirty="0">
                <a:solidFill>
                  <a:srgbClr val="81A4CD"/>
                </a:solidFill>
              </a:rPr>
              <a:t>1</a:t>
            </a:r>
            <a:endParaRPr kumimoji="1" lang="ko-KR" altLang="en-US" sz="2000" dirty="0">
              <a:solidFill>
                <a:srgbClr val="81A4CD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16E4EF7-303D-7E30-30B9-A44AB483B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1</a:t>
            </a:fld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7C090B-5390-A641-E532-EA3B1F5B0401}"/>
              </a:ext>
            </a:extLst>
          </p:cNvPr>
          <p:cNvSpPr txBox="1"/>
          <p:nvPr/>
        </p:nvSpPr>
        <p:spPr>
          <a:xfrm>
            <a:off x="12192000" y="-13602"/>
            <a:ext cx="66722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https</a:t>
            </a:r>
            <a:r>
              <a:rPr lang="ko-KR" altLang="en-US" dirty="0"/>
              <a:t>://</a:t>
            </a:r>
            <a:r>
              <a:rPr lang="ko-KR" altLang="en-US" dirty="0" err="1"/>
              <a:t>geth.ethereum.org</a:t>
            </a:r>
            <a:r>
              <a:rPr lang="ko-KR" altLang="en-US" dirty="0"/>
              <a:t>/</a:t>
            </a:r>
            <a:r>
              <a:rPr lang="ko-KR" altLang="en-US" dirty="0" err="1"/>
              <a:t>docs</a:t>
            </a:r>
            <a:r>
              <a:rPr lang="ko-KR" altLang="en-US" dirty="0"/>
              <a:t>/</a:t>
            </a:r>
            <a:r>
              <a:rPr lang="ko-KR" altLang="en-US" dirty="0" err="1"/>
              <a:t>fundamentals</a:t>
            </a:r>
            <a:r>
              <a:rPr lang="ko-KR" altLang="en-US" dirty="0"/>
              <a:t>/</a:t>
            </a:r>
            <a:r>
              <a:rPr lang="ko-KR" altLang="en-US" dirty="0" err="1"/>
              <a:t>private-network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AE6D15-705C-40DE-922B-09683EA55912}"/>
              </a:ext>
            </a:extLst>
          </p:cNvPr>
          <p:cNvSpPr txBox="1"/>
          <p:nvPr/>
        </p:nvSpPr>
        <p:spPr>
          <a:xfrm>
            <a:off x="12192000" y="355730"/>
            <a:ext cx="94368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https</a:t>
            </a:r>
            <a:r>
              <a:rPr lang="ko-KR" altLang="en-US" dirty="0"/>
              <a:t>://</a:t>
            </a:r>
            <a:r>
              <a:rPr lang="ko-KR" altLang="en-US" dirty="0" err="1"/>
              <a:t>meongae.tistory.com</a:t>
            </a:r>
            <a:r>
              <a:rPr lang="ko-KR" altLang="en-US" dirty="0"/>
              <a:t>/68</a:t>
            </a:r>
          </a:p>
        </p:txBody>
      </p:sp>
    </p:spTree>
    <p:extLst>
      <p:ext uri="{BB962C8B-B14F-4D97-AF65-F5344CB8AC3E}">
        <p14:creationId xmlns:p14="http://schemas.microsoft.com/office/powerpoint/2010/main" val="3954597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6AE8B-401C-45E0-00F1-3E0CBA6AEF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F6505D-E430-1DCA-6A28-619E6AE8E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노드 실행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A594CB6-7DA8-C28E-164A-DA0A82FB1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10</a:t>
            </a:fld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D8B93D-5F36-C7E0-804F-34D79D333E71}"/>
              </a:ext>
            </a:extLst>
          </p:cNvPr>
          <p:cNvSpPr txBox="1"/>
          <p:nvPr/>
        </p:nvSpPr>
        <p:spPr>
          <a:xfrm>
            <a:off x="838200" y="1325563"/>
            <a:ext cx="170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node4 (</a:t>
            </a:r>
            <a:r>
              <a:rPr kumimoji="1" lang="en-US" altLang="ko-KR" dirty="0" err="1"/>
              <a:t>rpc</a:t>
            </a:r>
            <a:r>
              <a:rPr kumimoji="1" lang="en-US" altLang="ko-KR" dirty="0"/>
              <a:t> </a:t>
            </a:r>
            <a:r>
              <a:rPr kumimoji="1" lang="ko-KR" altLang="en-US" dirty="0"/>
              <a:t>용</a:t>
            </a:r>
            <a:r>
              <a:rPr kumimoji="1" lang="en-US" altLang="ko-KR" dirty="0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A0B042-3EC3-D850-92C7-15BDF2F79002}"/>
              </a:ext>
            </a:extLst>
          </p:cNvPr>
          <p:cNvSpPr txBox="1"/>
          <p:nvPr/>
        </p:nvSpPr>
        <p:spPr>
          <a:xfrm>
            <a:off x="0" y="5688449"/>
            <a:ext cx="1015340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datadir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--port 3030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9 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authrpc.port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855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US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bootnodes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enode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://e45101adf42fa1bf912c51bf3cd20d1d2e6a1271405b38e1bcaa9f003fd5cb71c3f499f6563a3243ee045d8ca2a7b09555fc49588055bf7601a3a9bbdfd1cc7a@127.0.0.1:30306 --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networkid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1234977 --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miner.etherbase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0x5BE3A453Ac0f4955542271730Caf019100819ba9 --</a:t>
            </a:r>
            <a:r>
              <a:rPr lang="en-US" altLang="ko-KR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miner.gasprice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 0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http 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http.addr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0.0.0.0 --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http.api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eth,net,web3 --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http.corsdomain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'*'</a:t>
            </a:r>
          </a:p>
        </p:txBody>
      </p:sp>
    </p:spTree>
    <p:extLst>
      <p:ext uri="{BB962C8B-B14F-4D97-AF65-F5344CB8AC3E}">
        <p14:creationId xmlns:p14="http://schemas.microsoft.com/office/powerpoint/2010/main" val="3527715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0B42FF-B713-685E-FFCD-654CAA97B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14F6D1F-968F-6640-3A81-06C49BA6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11</a:t>
            </a:fld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E2652BE-677E-C585-7B50-82E93ACD5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657" y="248486"/>
            <a:ext cx="9840686" cy="636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237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BC384B-5B8C-C00C-08F5-7CC889C92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트랜잭션 생성</a:t>
            </a:r>
            <a:endParaRPr kumimoji="1"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ABAC459-CD60-9D92-05DA-7B59A286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12</a:t>
            </a:fld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940935-D53C-5A1C-1113-5C6EAC98C4A9}"/>
              </a:ext>
            </a:extLst>
          </p:cNvPr>
          <p:cNvSpPr txBox="1"/>
          <p:nvPr/>
        </p:nvSpPr>
        <p:spPr>
          <a:xfrm>
            <a:off x="838200" y="5525353"/>
            <a:ext cx="109034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 err="1"/>
              <a:t>eth.sendTransaction</a:t>
            </a:r>
            <a:r>
              <a:rPr kumimoji="1" lang="en-US" altLang="ko-KR" sz="1600" dirty="0"/>
              <a:t>({to: </a:t>
            </a:r>
            <a:r>
              <a:rPr lang="en" altLang="ko-KR" sz="16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'</a:t>
            </a:r>
            <a:r>
              <a:rPr kumimoji="1" lang="en-US" altLang="ko-KR" sz="1600" dirty="0"/>
              <a:t>0x59f70F0e30F0DbEB17d8a371778b99c221A989d0</a:t>
            </a:r>
            <a:r>
              <a:rPr lang="en" altLang="ko-KR" sz="160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'</a:t>
            </a:r>
            <a:r>
              <a:rPr kumimoji="1" lang="en-US" altLang="ko-KR" sz="1600"/>
              <a:t>, </a:t>
            </a:r>
            <a:r>
              <a:rPr kumimoji="1" lang="en-US" altLang="ko-KR" sz="1600" dirty="0"/>
              <a:t>from: </a:t>
            </a:r>
            <a:r>
              <a:rPr kumimoji="1" lang="en-US" altLang="ko-KR" sz="1600" dirty="0" err="1"/>
              <a:t>eth.accounts</a:t>
            </a:r>
            <a:r>
              <a:rPr kumimoji="1" lang="en-US" altLang="ko-KR" sz="1600" dirty="0"/>
              <a:t>[0], value: 12345});</a:t>
            </a:r>
          </a:p>
          <a:p>
            <a:r>
              <a:rPr kumimoji="1" lang="en-US" altLang="ko-KR" sz="1600" dirty="0" err="1"/>
              <a:t>eth.getBalance</a:t>
            </a:r>
            <a:r>
              <a:rPr kumimoji="1" lang="en-US" altLang="ko-KR" sz="1600" dirty="0"/>
              <a:t>(</a:t>
            </a:r>
            <a:r>
              <a:rPr kumimoji="1" lang="en-US" altLang="ko-KR" sz="1600" dirty="0" err="1"/>
              <a:t>eth.accounts</a:t>
            </a:r>
            <a:r>
              <a:rPr kumimoji="1" lang="en-US" altLang="ko-KR" sz="1600" dirty="0"/>
              <a:t>[0]);</a:t>
            </a:r>
          </a:p>
          <a:p>
            <a:r>
              <a:rPr kumimoji="1" lang="en-US" altLang="ko-KR" sz="1600" dirty="0" err="1"/>
              <a:t>eth.getBalance</a:t>
            </a:r>
            <a:r>
              <a:rPr kumimoji="1" lang="en-US" altLang="ko-KR" sz="1600" dirty="0"/>
              <a:t>(‘0x59f70F0e30F0DbEB17d8a371778b99c221A989d0’);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7FCE882-39FF-4EA9-B3A2-61EDDBE03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102571"/>
            <a:ext cx="7772400" cy="317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362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ECEEF-BEFA-25EC-8324-01166A6CA1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5FECC1-1545-FBFF-459F-F84FDF3D5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024347B-6AE3-878A-8408-EC39E96AC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13</a:t>
            </a:fld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A71781-3C75-7E1A-935D-0D51D0AD8E65}"/>
              </a:ext>
            </a:extLst>
          </p:cNvPr>
          <p:cNvSpPr txBox="1"/>
          <p:nvPr/>
        </p:nvSpPr>
        <p:spPr>
          <a:xfrm>
            <a:off x="623529" y="2093799"/>
            <a:ext cx="3948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err="1"/>
              <a:t>genesis.json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period 0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설정 시 트랜잭션 발생 시에만 블록 생성</a:t>
            </a:r>
            <a:endParaRPr kumimoji="1" lang="en-US" altLang="ko-KR" dirty="0"/>
          </a:p>
          <a:p>
            <a:r>
              <a:rPr kumimoji="1" lang="en-US" altLang="ko-KR" dirty="0"/>
              <a:t>(sealing paused while waiting for transactions)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1E4C0B3-4014-8D83-D0A9-58B39364B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137568"/>
            <a:ext cx="7772400" cy="458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468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A2909-184E-6313-C271-921817091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91CD3-4D25-3B7C-D83F-A4A63B674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F258AA7-E93B-AD99-4624-38352248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14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DD391-67CD-293C-8F55-41B71E26C8C3}"/>
              </a:ext>
            </a:extLst>
          </p:cNvPr>
          <p:cNvSpPr txBox="1"/>
          <p:nvPr/>
        </p:nvSpPr>
        <p:spPr>
          <a:xfrm>
            <a:off x="838200" y="6288383"/>
            <a:ext cx="8268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Clique</a:t>
            </a:r>
            <a:r>
              <a:rPr kumimoji="1" lang="ko-KR" altLang="en-US" dirty="0"/>
              <a:t> 네트워크에서는 </a:t>
            </a:r>
            <a:r>
              <a:rPr kumimoji="1" lang="ko-KR" altLang="en-US" dirty="0" err="1"/>
              <a:t>검증자</a:t>
            </a:r>
            <a:r>
              <a:rPr kumimoji="1" lang="ko-KR" altLang="en-US" dirty="0"/>
              <a:t> 일부가 오프라인 상태가 되어도 블록 생성 가능</a:t>
            </a:r>
          </a:p>
        </p:txBody>
      </p:sp>
      <p:pic>
        <p:nvPicPr>
          <p:cNvPr id="9" name="그림 8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96522F83-3353-634A-4834-DC75BAD03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675" y="1478601"/>
            <a:ext cx="7772400" cy="390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033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C84C0F-59FE-090F-E71F-F5B995A89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초기 정보</a:t>
            </a:r>
            <a:endParaRPr kumimoji="1"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4951364-37AA-1225-C9CD-6CE3EDC9F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2</a:t>
            </a:fld>
            <a:endParaRPr kumimoji="1"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E7CE10-15F2-7BFD-F65C-3C765A442934}"/>
              </a:ext>
            </a:extLst>
          </p:cNvPr>
          <p:cNvSpPr txBox="1"/>
          <p:nvPr/>
        </p:nvSpPr>
        <p:spPr>
          <a:xfrm>
            <a:off x="838200" y="3745377"/>
            <a:ext cx="6257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R" dirty="0" err="1"/>
              <a:t>geth</a:t>
            </a:r>
            <a:r>
              <a:rPr kumimoji="1" lang="en" altLang="ko-KR" dirty="0"/>
              <a:t> version 1.13.13-unstable-fe91d476-20240213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CD2D7C7-2DB7-4A88-6B6D-B0D4B03DA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25563"/>
            <a:ext cx="7772400" cy="241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21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BC55FF-05F2-44D5-ACF5-786BB1088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계정 생성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42BFF7A-61E9-F29F-1EEC-81A1AE6A0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3</a:t>
            </a:fld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C24D9B-FBB6-D8A8-D89F-CE15F99260A9}"/>
              </a:ext>
            </a:extLst>
          </p:cNvPr>
          <p:cNvSpPr txBox="1"/>
          <p:nvPr/>
        </p:nvSpPr>
        <p:spPr>
          <a:xfrm>
            <a:off x="838200" y="1325563"/>
            <a:ext cx="38770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/>
              <a:t>초기 </a:t>
            </a:r>
            <a:r>
              <a:rPr kumimoji="1" lang="en-US" altLang="ko-KR" sz="1400" dirty="0"/>
              <a:t>ETH </a:t>
            </a:r>
            <a:r>
              <a:rPr kumimoji="1" lang="ko-KR" altLang="en-US" sz="1400" dirty="0"/>
              <a:t>할당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블록 생성 시 </a:t>
            </a:r>
            <a:r>
              <a:rPr kumimoji="1" lang="en-US" altLang="ko-KR" sz="1400" dirty="0"/>
              <a:t>ETH</a:t>
            </a:r>
            <a:r>
              <a:rPr kumimoji="1" lang="ko-KR" altLang="en-US" sz="1400" dirty="0" err="1"/>
              <a:t>를</a:t>
            </a:r>
            <a:r>
              <a:rPr kumimoji="1" lang="ko-KR" altLang="en-US" sz="1400" dirty="0"/>
              <a:t> 받을 계정</a:t>
            </a:r>
            <a:endParaRPr kumimoji="1" lang="en-US" altLang="ko-KR" sz="14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71C659D-7CC8-09C1-22A3-35F7AEAB2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391" y="0"/>
            <a:ext cx="7649609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8C8E21C-A4E4-913D-8E72-AA8979A56D61}"/>
              </a:ext>
            </a:extLst>
          </p:cNvPr>
          <p:cNvSpPr txBox="1"/>
          <p:nvPr/>
        </p:nvSpPr>
        <p:spPr>
          <a:xfrm>
            <a:off x="12192001" y="-10962263"/>
            <a:ext cx="13594080" cy="17820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mingyu@mingyuui-MacBookPro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GethCliquePrivateNetworkPractice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%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mkdir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node1</a:t>
            </a:r>
          </a:p>
          <a:p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mingyu@mingyuui-MacBookPro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GethCliquePrivateNetworkPractice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%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mkdir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node2</a:t>
            </a:r>
          </a:p>
          <a:p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mingyu@mingyuui-MacBookPro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GethCliquePrivateNetworkPractice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%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mkdir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node3</a:t>
            </a:r>
          </a:p>
          <a:p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mingyu@mingyuui-MacBookPro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GethCliquePrivateNetworkPractice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%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datadir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node1 account new</a:t>
            </a:r>
          </a:p>
          <a:p>
            <a:r>
              <a:rPr lang="en" altLang="ko-KR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INFO 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[03-25|10:27:25.584] Maximum peer count                       </a:t>
            </a:r>
            <a:r>
              <a:rPr lang="en" altLang="ko-KR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ETH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=50 </a:t>
            </a:r>
            <a:r>
              <a:rPr lang="en" altLang="ko-KR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total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=50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Your new account is locked with a password. Please give a password. Do not forget this password.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Password: 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Repeat password: </a:t>
            </a:r>
          </a:p>
          <a:p>
            <a:b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" altLang="ko-KR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Your new key was generated</a:t>
            </a:r>
          </a:p>
          <a:p>
            <a:b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" altLang="ko-KR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Public address of the key:   0x355D827b9Fb6808dE1dB9036363d4823E3c0fBe9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Path of the secret key file: node1/keystore/UTC--2024-03-25T01-27-29.750770000Z--355d827b9fb6808de1db9036363d4823e3c0fbe9</a:t>
            </a:r>
          </a:p>
          <a:p>
            <a:b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" altLang="ko-KR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can share your public address with anyone. Others need it to interact with you.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must NEVER share the secret key with anyone! The key controls access to your funds!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must BACKUP your key file! Without the key, it's impossible to access account funds!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must REMEMBER your password! Without the password, it's impossible to decrypt the key!</a:t>
            </a:r>
          </a:p>
          <a:p>
            <a:b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" altLang="ko-KR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mingyu@mingyuui-MacBookPro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GethCliquePrivateNetworkPractice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%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datadir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node2 account new</a:t>
            </a:r>
          </a:p>
          <a:p>
            <a:r>
              <a:rPr lang="en" altLang="ko-KR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INFO 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[03-25|10:27:41.264] Maximum peer count                       </a:t>
            </a:r>
            <a:r>
              <a:rPr lang="en" altLang="ko-KR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ETH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=50 </a:t>
            </a:r>
            <a:r>
              <a:rPr lang="en" altLang="ko-KR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total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=50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Your new account is locked with a password. Please give a password. Do not forget this password.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Password: 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Repeat password: </a:t>
            </a:r>
          </a:p>
          <a:p>
            <a:b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" altLang="ko-KR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Your new key was generated</a:t>
            </a:r>
          </a:p>
          <a:p>
            <a:b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" altLang="ko-KR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Public address of the key:   0x59f70F0e30F0DbEB17d8a371778b99c221A989d0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Path of the secret key file: node2/keystore/UTC--2024-03-25T01-27-44.261851000Z--59f70f0e30f0dbeb17d8a371778b99c221a989d0</a:t>
            </a:r>
          </a:p>
          <a:p>
            <a:b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" altLang="ko-KR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can share your public address with anyone. Others need it to interact with you.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must NEVER share the secret key with anyone! The key controls access to your funds!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must BACKUP your key file! Without the key, it's impossible to access account funds!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must REMEMBER your password! Without the password, it's impossible to decrypt the key!</a:t>
            </a:r>
          </a:p>
          <a:p>
            <a:b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" altLang="ko-KR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mingyu@mingyuui-MacBookPro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GethCliquePrivateNetworkPractice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% 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" altLang="ko-KR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datadir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node3 account new</a:t>
            </a:r>
          </a:p>
          <a:p>
            <a:r>
              <a:rPr lang="en" altLang="ko-KR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INFO 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[03-25|10:27:59.703] Maximum peer count                       </a:t>
            </a:r>
            <a:r>
              <a:rPr lang="en" altLang="ko-KR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ETH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=50 </a:t>
            </a:r>
            <a:r>
              <a:rPr lang="en" altLang="ko-KR" dirty="0">
                <a:solidFill>
                  <a:srgbClr val="2FB41D"/>
                </a:solidFill>
                <a:effectLst/>
                <a:latin typeface="Menlo" panose="020B0609030804020204" pitchFamily="49" charset="0"/>
              </a:rPr>
              <a:t>total</a:t>
            </a:r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=50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Your new account is locked with a password. Please give a password. Do not forget this password.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Password: 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Repeat password: </a:t>
            </a:r>
          </a:p>
          <a:p>
            <a:b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" altLang="ko-KR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Your new key was generated</a:t>
            </a:r>
          </a:p>
          <a:p>
            <a:b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" altLang="ko-KR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Public address of the key:   0x1874032cCF1a95076DA479FdB3900f7560966668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Path of the secret key file: node3/keystore/UTC--2024-03-25T01-28-02.005401000Z--1874032ccf1a95076da479fdb3900f7560966668</a:t>
            </a:r>
          </a:p>
          <a:p>
            <a:b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" altLang="ko-KR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can share your public address with anyone. Others need it to interact with you.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must NEVER share the secret key with anyone! The key controls access to your funds!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must BACKUP your key file! Without the key, it's impossible to access account funds!</a:t>
            </a:r>
          </a:p>
          <a:p>
            <a:r>
              <a:rPr lang="en" altLang="ko-KR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 You must REMEMBER your password! Without the password, it's impossible to decrypt the key!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301CC91-159F-C610-80E1-756436CF4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3" y="1714500"/>
            <a:ext cx="468406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81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CBC6A-F53C-E40A-6E37-1170314FC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C94A0-88B2-17EC-85B2-039A00C4E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genesis.json</a:t>
            </a:r>
            <a:r>
              <a:rPr kumimoji="1" lang="en-US" altLang="ko-KR" dirty="0"/>
              <a:t> </a:t>
            </a:r>
            <a:r>
              <a:rPr kumimoji="1" lang="ko-KR" altLang="en-US" dirty="0"/>
              <a:t>초기화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A9FD1B8-87AB-6C2B-2BFA-6D4F47B93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4</a:t>
            </a:fld>
            <a:endParaRPr kumimoji="1"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EB0EC9-DD8E-D667-A8D1-8FDF317D5C09}"/>
              </a:ext>
            </a:extLst>
          </p:cNvPr>
          <p:cNvSpPr txBox="1"/>
          <p:nvPr/>
        </p:nvSpPr>
        <p:spPr>
          <a:xfrm>
            <a:off x="838200" y="1325563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네트워크 초기 설정</a:t>
            </a:r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2C99C5-8C64-6053-B156-38A413D52FFB}"/>
              </a:ext>
            </a:extLst>
          </p:cNvPr>
          <p:cNvSpPr txBox="1"/>
          <p:nvPr/>
        </p:nvSpPr>
        <p:spPr>
          <a:xfrm>
            <a:off x="838200" y="1694895"/>
            <a:ext cx="363272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 err="1"/>
              <a:t>genesis.json</a:t>
            </a:r>
            <a:r>
              <a:rPr kumimoji="1" lang="en-US" altLang="ko-KR" sz="1400" dirty="0"/>
              <a:t> </a:t>
            </a:r>
            <a:r>
              <a:rPr kumimoji="1" lang="ko-KR" altLang="en-US" sz="1400" dirty="0"/>
              <a:t>파일은 모든 노드 폴더에 복사</a:t>
            </a:r>
            <a:endParaRPr kumimoji="1" lang="en-US" altLang="ko-KR" sz="1400" dirty="0"/>
          </a:p>
          <a:p>
            <a:r>
              <a:rPr kumimoji="1" lang="en-US" altLang="ko-KR" sz="1400" dirty="0" err="1"/>
              <a:t>extradata</a:t>
            </a:r>
            <a:r>
              <a:rPr kumimoji="1" lang="ko-KR" altLang="en-US" sz="1400" dirty="0"/>
              <a:t>에 </a:t>
            </a:r>
            <a:r>
              <a:rPr kumimoji="1" lang="ko-KR" altLang="en-US" sz="1400" dirty="0" err="1"/>
              <a:t>검증자</a:t>
            </a:r>
            <a:r>
              <a:rPr kumimoji="1" lang="ko-KR" altLang="en-US" sz="1400" dirty="0"/>
              <a:t> 세트 주소 기록</a:t>
            </a:r>
            <a:endParaRPr kumimoji="1" lang="en-US" altLang="ko-KR" sz="1400" dirty="0"/>
          </a:p>
          <a:p>
            <a:r>
              <a:rPr kumimoji="1" lang="en-US" altLang="ko-KR" sz="1400" dirty="0" err="1"/>
              <a:t>alloc</a:t>
            </a:r>
            <a:r>
              <a:rPr kumimoji="1" lang="ko-KR" altLang="en-US" sz="1400" dirty="0"/>
              <a:t>에 초기 </a:t>
            </a:r>
            <a:r>
              <a:rPr kumimoji="1" lang="en-US" altLang="ko-KR" sz="1400" dirty="0"/>
              <a:t>ETH </a:t>
            </a:r>
            <a:r>
              <a:rPr kumimoji="1" lang="ko-KR" altLang="en-US" sz="1400" dirty="0"/>
              <a:t>할당 주소 기록</a:t>
            </a:r>
            <a:endParaRPr kumimoji="1" lang="en-US" altLang="ko-KR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DF957E-11AE-D95D-3D55-F8AF263D26AD}"/>
              </a:ext>
            </a:extLst>
          </p:cNvPr>
          <p:cNvSpPr txBox="1"/>
          <p:nvPr/>
        </p:nvSpPr>
        <p:spPr>
          <a:xfrm>
            <a:off x="12192000" y="-4591288"/>
            <a:ext cx="6100174" cy="11726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"config"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{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chainId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1234977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homesteadBlock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"eip150Block"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"eip155Block"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"eip158Block"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byzantiumBlock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constantinopleBlock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petersburgBlock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istanbulBlock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muirGlacierBlock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berlinBlock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londonBlock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arrowGlacierBlock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grayGlacierBlock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"clique"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{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"period"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"epoch"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30000</a:t>
            </a:r>
            <a:endParaRPr lang="en" altLang="ko-KR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"difficulty"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"1"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gasLimit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"800000000"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extradata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0x0000000000000000000000000000000000000000000000000000000000000000355D827b9Fb6808dE1dB9036363d4823E3c0fBe959f70F0e30F0DbEB17d8a371778b99c221A989d01874032cCF1a95076DA479FdB3900f75609666680000000000000000000000000000000000000000000000000000000000000000000000000000000000000000000000000000000000000000000000000000000000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alloc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{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"355D827b9Fb6808dE1dB9036363d4823E3c0fBe9"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{ 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"balance"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"1000000000000000000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0000000</a:t>
            </a:r>
            <a:r>
              <a:rPr lang="en" altLang="ko-KR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},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"59f70F0e30F0DbEB17d8a371778b99c221A989d0"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{ 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"balance"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"2000000000000000000"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},</a:t>
            </a:r>
          </a:p>
          <a:p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"1874032cCF1a95076DA479FdB3900f7560966668"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{ </a:t>
            </a:r>
            <a:r>
              <a:rPr lang="en" altLang="ko-KR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"balance"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ko-KR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"3000000000000000000"</a:t>
            </a:r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}</a:t>
            </a:r>
          </a:p>
          <a:p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" altLang="ko-KR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028F29A-5DCE-186A-06EE-8BB31EA20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543" y="901983"/>
            <a:ext cx="6398821" cy="505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550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2C270D-39D7-6D42-08F4-3C6830B9F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59B5BC-552D-8DA4-30FE-50C4912DA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genesis </a:t>
            </a:r>
            <a:r>
              <a:rPr kumimoji="1" lang="ko-KR" altLang="en-US" dirty="0"/>
              <a:t>블록 생성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37D9532-7D59-A6FB-C0D2-7412AE463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5</a:t>
            </a:fld>
            <a:endParaRPr kumimoji="1"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003E209-67B8-58CD-F0D9-01928F3C8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25563"/>
            <a:ext cx="7772400" cy="498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999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E74E65-8BB5-8F60-7D92-10BBE2FB0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53FFF3-5A7F-3DD5-A20C-FAC9F5EBE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genesis </a:t>
            </a:r>
            <a:r>
              <a:rPr kumimoji="1" lang="ko-KR" altLang="en-US" dirty="0"/>
              <a:t>블록 생성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0B60FEF-7FC1-FFA8-F75A-59AD23DE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6</a:t>
            </a:fld>
            <a:endParaRPr kumimoji="1"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5341A89-C104-6F86-DD7A-AC2CFE8D8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25563"/>
            <a:ext cx="7772400" cy="568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60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43B5D0-E3BE-4949-C425-66FBCAADD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BD451E-E8A7-7D92-5E83-EBDA28954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노드 실행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FD7F4D1-DCE1-603D-7D48-D8CCD5CD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7</a:t>
            </a:fld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EB149A-5CB5-6911-D7DA-ECA35979EC85}"/>
              </a:ext>
            </a:extLst>
          </p:cNvPr>
          <p:cNvSpPr txBox="1"/>
          <p:nvPr/>
        </p:nvSpPr>
        <p:spPr>
          <a:xfrm>
            <a:off x="838200" y="1325563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node1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3D0593-2023-5CC5-4F90-37EA5DDEC340}"/>
              </a:ext>
            </a:extLst>
          </p:cNvPr>
          <p:cNvSpPr txBox="1"/>
          <p:nvPr/>
        </p:nvSpPr>
        <p:spPr>
          <a:xfrm>
            <a:off x="0" y="6113398"/>
            <a:ext cx="1015340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datadir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node1 --port 30306 --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authrpc.port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8551 --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networkid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1234977 --unlock 0x355D827b9Fb6808dE1dB9036363d4823E3c0fBe9 --password node1/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password.txt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--mine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miner.etherbase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0x355D827b9Fb6808dE1dB9036363d4823E3c0fBe9 --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miner.gasprice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4945A44-6CCB-3669-47B0-F02B7F107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554315"/>
            <a:ext cx="7772400" cy="57493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981A93-BF71-7151-C52A-AFA32D48DAC9}"/>
              </a:ext>
            </a:extLst>
          </p:cNvPr>
          <p:cNvSpPr txBox="1"/>
          <p:nvPr/>
        </p:nvSpPr>
        <p:spPr>
          <a:xfrm>
            <a:off x="0" y="7041050"/>
            <a:ext cx="1015340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datadir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node1 --port 30306 --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authrpc.port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8551 --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networkid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1234977 --mine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miner.etherbase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0x355D827b9Fb6808dE1dB9036363d4823E3c0fBe9 --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miner.gasprice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http 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http.addr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0.0.0.0 --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http.api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eth,net,web3 --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http.corsdomain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'*'</a:t>
            </a:r>
          </a:p>
        </p:txBody>
      </p:sp>
    </p:spTree>
    <p:extLst>
      <p:ext uri="{BB962C8B-B14F-4D97-AF65-F5344CB8AC3E}">
        <p14:creationId xmlns:p14="http://schemas.microsoft.com/office/powerpoint/2010/main" val="2596907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916E70-483D-A816-6B35-0B15F4E68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BF0D2C-C3C4-34E6-64C3-3F0AA5765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노드 실행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9D1328C-593E-FDC1-F0A9-E00996BA0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8</a:t>
            </a:fld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B3EE1D-C8C4-417D-DB85-BCC0CE5DB186}"/>
              </a:ext>
            </a:extLst>
          </p:cNvPr>
          <p:cNvSpPr txBox="1"/>
          <p:nvPr/>
        </p:nvSpPr>
        <p:spPr>
          <a:xfrm>
            <a:off x="838200" y="1325563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node2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541BB6-C248-CF71-6DF5-0E416E13E66A}"/>
              </a:ext>
            </a:extLst>
          </p:cNvPr>
          <p:cNvSpPr txBox="1"/>
          <p:nvPr/>
        </p:nvSpPr>
        <p:spPr>
          <a:xfrm>
            <a:off x="0" y="5688449"/>
            <a:ext cx="1015340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datadir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--port 3030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7 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authrpc.port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8552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US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bootnodes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enode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://e45101adf42fa1bf912c51bf3cd20d1d2e6a1271405b38e1bcaa9f003fd5cb71c3f499f6563a3243ee045d8ca2a7b09555fc49588055bf7601a3a9bbdfd1cc7a@127.0.0.1:30306 --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networkid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1234977 --unlock 0x59f70F0e30F0DbEB17d8a371778b99c221A989d0 --password node2/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password.txt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--mine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miner.etherbase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0x59f70F0e30F0DbEB17d8a371778b99c221A989d0 --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miner.gasprice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39B158-BD96-13AB-9D32-D71C4218E0EA}"/>
              </a:ext>
            </a:extLst>
          </p:cNvPr>
          <p:cNvSpPr txBox="1"/>
          <p:nvPr/>
        </p:nvSpPr>
        <p:spPr>
          <a:xfrm>
            <a:off x="0" y="6941125"/>
            <a:ext cx="1015340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datadir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--port 3030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7 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authrpc.port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8552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US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bootnodes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enode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://e45101adf42fa1bf912c51bf3cd20d1d2e6a1271405b38e1bcaa9f003fd5cb71c3f499f6563a3243ee045d8ca2a7b09555fc49588055bf7601a3a9bbdfd1cc7a@127.0.0.1:30306 --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networkid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1234977 --mine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miner.etherbase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0x59f70F0e30F0DbEB17d8a371778b99c221A989d0 --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miner.gasprice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http 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http.addr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0.0.0.0 --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http.api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eth,net,web3 --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http.corsdomain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'*'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http.port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8546</a:t>
            </a:r>
          </a:p>
        </p:txBody>
      </p:sp>
    </p:spTree>
    <p:extLst>
      <p:ext uri="{BB962C8B-B14F-4D97-AF65-F5344CB8AC3E}">
        <p14:creationId xmlns:p14="http://schemas.microsoft.com/office/powerpoint/2010/main" val="1186703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B9A52-F740-386B-C177-DEB78DD862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C5D5FD-00D4-C0CE-E680-868C6FF34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노드 실행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4FD3FC3-B9EA-F37D-146D-9EA898D09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F5B5A-AFE1-AF46-93ED-7A38E0181549}" type="slidenum">
              <a:rPr kumimoji="1" lang="ko-KR" altLang="en-US" smtClean="0"/>
              <a:t>9</a:t>
            </a:fld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24573D-37F6-7612-0F67-8CEC71F8DE5A}"/>
              </a:ext>
            </a:extLst>
          </p:cNvPr>
          <p:cNvSpPr txBox="1"/>
          <p:nvPr/>
        </p:nvSpPr>
        <p:spPr>
          <a:xfrm>
            <a:off x="838200" y="1325563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node3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99B75A-4C0C-8C8D-7620-A3DBCB071D49}"/>
              </a:ext>
            </a:extLst>
          </p:cNvPr>
          <p:cNvSpPr txBox="1"/>
          <p:nvPr/>
        </p:nvSpPr>
        <p:spPr>
          <a:xfrm>
            <a:off x="0" y="5688449"/>
            <a:ext cx="1015340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datadir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3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--port 3030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8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authrpc.port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855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3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US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bootnodes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enode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://e45101adf42fa1bf912c51bf3cd20d1d2e6a1271405b38e1bcaa9f003fd5cb71c3f499f6563a3243ee045d8ca2a7b09555fc49588055bf7601a3a9bbdfd1cc7a@127.0.0.1:30306 --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networkid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1234977 --unlock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x1874032cCF1a95076DA479FdB3900f7560966668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--password node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password.txt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--mine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miner.etherbase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x1874032cCF1a95076DA479FdB3900f7560966668 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US" altLang="ko-KR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miner.gasprice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 0</a:t>
            </a:r>
            <a:endParaRPr lang="en" altLang="ko-KR" sz="14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688131-61D8-9E39-43E7-6D899F652002}"/>
              </a:ext>
            </a:extLst>
          </p:cNvPr>
          <p:cNvSpPr txBox="1"/>
          <p:nvPr/>
        </p:nvSpPr>
        <p:spPr>
          <a:xfrm>
            <a:off x="-6625" y="6941125"/>
            <a:ext cx="1015340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geth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datadir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node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3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--port 3030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8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authrpc.port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855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3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US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bootnodes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enode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://e45101adf42fa1bf912c51bf3cd20d1d2e6a1271405b38e1bcaa9f003fd5cb71c3f499f6563a3243ee045d8ca2a7b09555fc49588055bf7601a3a9bbdfd1cc7a@127.0.0.1:30306 --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networkid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1234977 --mine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miner.etherbase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x1874032cCF1a95076DA479FdB3900f7560966668 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US" altLang="ko-KR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miner.gasprice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 0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US" altLang="ko-KR" sz="1400" dirty="0">
                <a:solidFill>
                  <a:srgbClr val="000000"/>
                </a:solidFill>
                <a:latin typeface="Menlo" panose="020B0609030804020204" pitchFamily="49" charset="0"/>
              </a:rPr>
              <a:t>http 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http.addr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0.0.0.0 --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http.api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eth,net,web3 --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http.corsdomain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'*' --</a:t>
            </a:r>
            <a:r>
              <a:rPr lang="en" altLang="ko-KR" sz="14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http.port</a:t>
            </a:r>
            <a:r>
              <a:rPr lang="en" altLang="ko-KR" sz="14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8547</a:t>
            </a:r>
          </a:p>
        </p:txBody>
      </p:sp>
    </p:spTree>
    <p:extLst>
      <p:ext uri="{BB962C8B-B14F-4D97-AF65-F5344CB8AC3E}">
        <p14:creationId xmlns:p14="http://schemas.microsoft.com/office/powerpoint/2010/main" val="565873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4122</TotalTime>
  <Words>1181</Words>
  <Application>Microsoft Macintosh PowerPoint</Application>
  <PresentationFormat>와이드스크린</PresentationFormat>
  <Paragraphs>131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맑은 고딕</vt:lpstr>
      <vt:lpstr>Arial</vt:lpstr>
      <vt:lpstr>Menlo</vt:lpstr>
      <vt:lpstr>Office 테마</vt:lpstr>
      <vt:lpstr>Geth 이용 Clique(PoA) 기반 private network 구축</vt:lpstr>
      <vt:lpstr>초기 정보</vt:lpstr>
      <vt:lpstr>계정 생성</vt:lpstr>
      <vt:lpstr>genesis.json 초기화</vt:lpstr>
      <vt:lpstr>genesis 블록 생성</vt:lpstr>
      <vt:lpstr>genesis 블록 생성</vt:lpstr>
      <vt:lpstr>노드 실행</vt:lpstr>
      <vt:lpstr>노드 실행</vt:lpstr>
      <vt:lpstr>노드 실행</vt:lpstr>
      <vt:lpstr>노드 실행</vt:lpstr>
      <vt:lpstr>PowerPoint 프레젠테이션</vt:lpstr>
      <vt:lpstr>트랜잭션 생성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이민규/컴퓨터공학부</dc:creator>
  <cp:lastModifiedBy>이민규/컴퓨터공학부</cp:lastModifiedBy>
  <cp:revision>1</cp:revision>
  <dcterms:created xsi:type="dcterms:W3CDTF">2024-03-20T07:24:14Z</dcterms:created>
  <dcterms:modified xsi:type="dcterms:W3CDTF">2024-05-20T12:36:33Z</dcterms:modified>
</cp:coreProperties>
</file>

<file path=docProps/thumbnail.jpeg>
</file>